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Layouts/slideLayout39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5.xml" ContentType="application/vnd.openxmlformats-officedocument.theme+xml"/>
  <Override PartName="/ppt/slideLayouts/slideLayout86.xml" ContentType="application/vnd.openxmlformats-officedocument.presentationml.slideLayout+xml"/>
  <Override PartName="/customXml/itemProps1.xml" ContentType="application/vnd.openxmlformats-officedocument.customXmlProperties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82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docProps/custom.xml" ContentType="application/vnd.openxmlformats-officedocument.custom-properties+xml"/>
  <Override PartName="/ppt/slideMasters/slideMaster4.xml" ContentType="application/vnd.openxmlformats-officedocument.presentationml.slideMaster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6.xml" ContentType="application/vnd.openxmlformats-officedocument.theme+xml"/>
  <Override PartName="/ppt/slideLayouts/slideLayout87.xml" ContentType="application/vnd.openxmlformats-officedocument.presentationml.slideLayout+xml"/>
  <Override PartName="/customXml/itemProps2.xml" ContentType="application/vnd.openxmlformats-officedocument.customXml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Layouts/slideLayout2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4.xml" ContentType="application/vnd.openxmlformats-officedocument.theme+xml"/>
  <Override PartName="/ppt/slideLayouts/slideLayout58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81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70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7.xml" ContentType="application/vnd.openxmlformats-officedocument.presentationml.slideMaster+xml"/>
  <Override PartName="/ppt/theme/theme9.xml" ContentType="application/vnd.openxmlformats-officedocument.theme+xml"/>
  <Override PartName="/ppt/slideMasters/slideMaster5.xml" ContentType="application/vnd.openxmlformats-officedocument.presentationml.slideMaster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slideLayouts/slideLayout59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7.xml" ContentType="application/vnd.openxmlformats-officedocument.theme+xml"/>
  <Override PartName="/docProps/core.xml" ContentType="application/vnd.openxmlformats-package.core-properties+xml"/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73.xml" ContentType="application/vnd.openxmlformats-officedocument.presentationml.slideLayout+xml"/>
  <Default Extension="rels" ContentType="application/vnd.openxmlformats-package.relationships+xml"/>
  <Override PartName="/ppt/slideLayouts/slideLayout2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Masters/slideMaster6.xml" ContentType="application/vnd.openxmlformats-officedocument.presentationml.slideMaster+xml"/>
  <Override PartName="/ppt/theme/theme8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4"/>
    <p:sldMasterId id="2147483743" r:id="rId5"/>
    <p:sldMasterId id="2147483752" r:id="rId6"/>
    <p:sldMasterId id="2147483761" r:id="rId7"/>
    <p:sldMasterId id="2147483770" r:id="rId8"/>
    <p:sldMasterId id="2147483779" r:id="rId9"/>
    <p:sldMasterId id="2147483843" r:id="rId10"/>
  </p:sldMasterIdLst>
  <p:notesMasterIdLst>
    <p:notesMasterId r:id="rId29"/>
  </p:notesMasterIdLst>
  <p:handoutMasterIdLst>
    <p:handoutMasterId r:id="rId30"/>
  </p:handoutMasterIdLst>
  <p:sldIdLst>
    <p:sldId id="257" r:id="rId11"/>
    <p:sldId id="495" r:id="rId12"/>
    <p:sldId id="477" r:id="rId13"/>
    <p:sldId id="486" r:id="rId14"/>
    <p:sldId id="487" r:id="rId15"/>
    <p:sldId id="488" r:id="rId16"/>
    <p:sldId id="496" r:id="rId17"/>
    <p:sldId id="489" r:id="rId18"/>
    <p:sldId id="490" r:id="rId19"/>
    <p:sldId id="491" r:id="rId20"/>
    <p:sldId id="492" r:id="rId21"/>
    <p:sldId id="493" r:id="rId22"/>
    <p:sldId id="494" r:id="rId23"/>
    <p:sldId id="485" r:id="rId24"/>
    <p:sldId id="497" r:id="rId25"/>
    <p:sldId id="498" r:id="rId26"/>
    <p:sldId id="499" r:id="rId27"/>
    <p:sldId id="476" r:id="rId28"/>
  </p:sldIdLst>
  <p:sldSz cx="9144000" cy="6858000" type="screen4x3"/>
  <p:notesSz cx="6858000" cy="9144000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0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0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0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000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996633"/>
    <a:srgbClr val="77787B"/>
    <a:srgbClr val="EAF3E7"/>
    <a:srgbClr val="D3E7CC"/>
    <a:srgbClr val="FFFFFF"/>
    <a:srgbClr val="000000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preferSingleView="1">
    <p:restoredLeft sz="14943" autoAdjust="0"/>
    <p:restoredTop sz="99492" autoAdjust="0"/>
  </p:normalViewPr>
  <p:slideViewPr>
    <p:cSldViewPr snapToGrid="0">
      <p:cViewPr varScale="1">
        <p:scale>
          <a:sx n="89" d="100"/>
          <a:sy n="89" d="100"/>
        </p:scale>
        <p:origin x="-1992" y="-77"/>
      </p:cViewPr>
      <p:guideLst>
        <p:guide orient="horz" pos="935"/>
        <p:guide orient="horz" pos="3884"/>
        <p:guide orient="horz" pos="4020"/>
        <p:guide orient="horz" pos="4156"/>
        <p:guide orient="horz" pos="809"/>
        <p:guide orient="horz" pos="300"/>
        <p:guide orient="horz" pos="142"/>
        <p:guide orient="horz" pos="2160"/>
        <p:guide pos="2880"/>
        <p:guide pos="136"/>
        <p:guide pos="272"/>
        <p:guide pos="5624"/>
        <p:guide pos="4940"/>
        <p:guide pos="5618"/>
        <p:guide pos="101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" Type="http://schemas.openxmlformats.org/officeDocument/2006/relationships/customXml" Target="../customXml/item3.xml"/><Relationship Id="rId21" Type="http://schemas.openxmlformats.org/officeDocument/2006/relationships/slide" Target="slides/slide11.xml"/><Relationship Id="rId34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9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65 Medium" pitchFamily="34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65 Medium" pitchFamily="34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65 Medium" pitchFamily="34" charset="0"/>
              </a:defRPr>
            </a:lvl1pPr>
          </a:lstStyle>
          <a:p>
            <a:pPr>
              <a:defRPr/>
            </a:pPr>
            <a:r>
              <a:rPr lang="en-GB"/>
              <a:t>   Rev </a:t>
            </a:r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65 Medium" pitchFamily="34" charset="0"/>
              </a:defRPr>
            </a:lvl1pPr>
          </a:lstStyle>
          <a:p>
            <a:pPr>
              <a:defRPr/>
            </a:pPr>
            <a:fld id="{6E9BC4E0-6123-476C-81FC-255E11AB695F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65 Medium" pitchFamily="34" charset="0"/>
              </a:defRPr>
            </a:lvl1pPr>
          </a:lstStyle>
          <a:p>
            <a:pPr>
              <a:defRPr/>
            </a:pPr>
            <a:r>
              <a:rPr lang="en-GB"/>
              <a:t>Test Presentation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65 Medium" pitchFamily="34" charset="0"/>
              </a:defRPr>
            </a:lvl1pPr>
          </a:lstStyle>
          <a:p>
            <a:pPr>
              <a:defRPr/>
            </a:pPr>
            <a:r>
              <a:rPr lang="en-GB"/>
              <a:t>2008-08-21</a:t>
            </a:r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 smtClean="0"/>
              <a:t>Click to edit Master text styles</a:t>
            </a:r>
          </a:p>
          <a:p>
            <a:pPr lvl="1"/>
            <a:r>
              <a:rPr lang="en-GB" noProof="0" smtClean="0"/>
              <a:t>Second level</a:t>
            </a:r>
          </a:p>
          <a:p>
            <a:pPr lvl="2"/>
            <a:r>
              <a:rPr lang="en-GB" noProof="0" smtClean="0"/>
              <a:t>Third level</a:t>
            </a:r>
          </a:p>
          <a:p>
            <a:pPr lvl="3"/>
            <a:r>
              <a:rPr lang="en-GB" noProof="0" smtClean="0"/>
              <a:t>Fourth level</a:t>
            </a:r>
          </a:p>
          <a:p>
            <a:pPr lvl="4"/>
            <a:r>
              <a:rPr lang="en-GB" noProof="0" smtClean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65 Medium" pitchFamily="34" charset="0"/>
              </a:defRPr>
            </a:lvl1pPr>
          </a:lstStyle>
          <a:p>
            <a:pPr>
              <a:defRPr/>
            </a:pPr>
            <a:r>
              <a:rPr lang="en-GB"/>
              <a:t>1/152 43-LXE 108 236 Uen  Rev PA1</a:t>
            </a:r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65 Medium" pitchFamily="34" charset="0"/>
              </a:defRPr>
            </a:lvl1pPr>
          </a:lstStyle>
          <a:p>
            <a:pPr>
              <a:defRPr/>
            </a:pPr>
            <a:fld id="{74A263B4-D0EB-4C6F-92B6-7AA329CF600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65 Medium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65 Medium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65 Medium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65 Medium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65 Medium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over_blu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pic>
        <p:nvPicPr>
          <p:cNvPr id="13" name="Picture 12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over_lim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9" name="Picture 8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vider_lim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726112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1297876"/>
            <a:ext cx="8280400" cy="523858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0" name="Picture 9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ividerinside_lim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3504804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3051516"/>
            <a:ext cx="8280400" cy="43071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8" name="Picture 7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5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hankyou_lim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461348" y="5123145"/>
            <a:ext cx="3388638" cy="475989"/>
          </a:xfrm>
        </p:spPr>
        <p:txBody>
          <a:bodyPr anchor="t" anchorCtr="0"/>
          <a:lstStyle>
            <a:lvl1pPr algn="l"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461348" y="5599134"/>
            <a:ext cx="3388638" cy="641872"/>
          </a:xfrm>
        </p:spPr>
        <p:txBody>
          <a:bodyPr anchor="t" anchorCtr="0"/>
          <a:lstStyle>
            <a:lvl1pPr marL="0" indent="0" algn="l">
              <a:buFontTx/>
              <a:buNone/>
              <a:defRPr sz="20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chemeClr val="bg1"/>
                </a:solidFill>
                <a:latin typeface="Arial"/>
              </a:rPr>
              <a:t>CONFIDENTIAL</a:t>
            </a:r>
            <a:endParaRPr lang="sv-SE" sz="1100" b="1" dirty="0">
              <a:solidFill>
                <a:schemeClr val="bg1"/>
              </a:solidFill>
              <a:latin typeface="Arial"/>
            </a:endParaRPr>
          </a:p>
        </p:txBody>
      </p:sp>
      <p:pic>
        <p:nvPicPr>
          <p:cNvPr id="11" name="Picture 10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orang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0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vider_orang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726112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1297876"/>
            <a:ext cx="8280400" cy="523858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0" name="Picture 9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ividerinside_orang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3504804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3051516"/>
            <a:ext cx="8280400" cy="43071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8" name="Picture 7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5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vider_blu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726112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1297876"/>
            <a:ext cx="8280400" cy="52385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pic>
        <p:nvPicPr>
          <p:cNvPr id="11" name="Picture 10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hankyou_orang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461348" y="5123145"/>
            <a:ext cx="3388638" cy="475989"/>
          </a:xfrm>
        </p:spPr>
        <p:txBody>
          <a:bodyPr anchor="t" anchorCtr="0"/>
          <a:lstStyle>
            <a:lvl1pPr algn="l"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461348" y="5599134"/>
            <a:ext cx="3388638" cy="641872"/>
          </a:xfrm>
        </p:spPr>
        <p:txBody>
          <a:bodyPr anchor="t" anchorCtr="0"/>
          <a:lstStyle>
            <a:lvl1pPr marL="0" indent="0" algn="l">
              <a:buFontTx/>
              <a:buNone/>
              <a:defRPr sz="20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chemeClr val="bg1"/>
                </a:solidFill>
                <a:latin typeface="Arial"/>
              </a:rPr>
              <a:t>CONFIDENTIAL</a:t>
            </a:r>
            <a:endParaRPr lang="sv-SE" sz="1100" b="1" dirty="0">
              <a:solidFill>
                <a:schemeClr val="bg1"/>
              </a:solidFill>
              <a:latin typeface="Arial"/>
            </a:endParaRPr>
          </a:p>
        </p:txBody>
      </p:sp>
      <p:pic>
        <p:nvPicPr>
          <p:cNvPr id="11" name="Picture 10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red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16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viderinside_blu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3504804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3051516"/>
            <a:ext cx="8280400" cy="43071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pic>
        <p:nvPicPr>
          <p:cNvPr id="10" name="Picture 9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vider_red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726112"/>
            <a:ext cx="8205787" cy="522287"/>
          </a:xfrm>
        </p:spPr>
        <p:txBody>
          <a:bodyPr anchor="t" anchorCtr="0"/>
          <a:lstStyle>
            <a:lvl1pPr marL="0" indent="0">
              <a:buNone/>
              <a:defRPr sz="20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1297876"/>
            <a:ext cx="8280400" cy="523858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0" name="Picture 9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ividerinside_red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3504804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3051516"/>
            <a:ext cx="8280400" cy="43071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8" name="Picture 7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5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hankyou_red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461348" y="5123145"/>
            <a:ext cx="3388638" cy="475989"/>
          </a:xfrm>
        </p:spPr>
        <p:txBody>
          <a:bodyPr anchor="t" anchorCtr="0"/>
          <a:lstStyle>
            <a:lvl1pPr algn="l"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461348" y="5599134"/>
            <a:ext cx="3388638" cy="641872"/>
          </a:xfrm>
        </p:spPr>
        <p:txBody>
          <a:bodyPr anchor="t" anchorCtr="0"/>
          <a:lstStyle>
            <a:lvl1pPr marL="0" indent="0" algn="l">
              <a:buFontTx/>
              <a:buNone/>
              <a:defRPr sz="20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en-GB" sz="1100" b="1" noProof="0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en-GB" sz="1100" b="1" noProof="0" dirty="0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1" name="Picture 10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 dirty="0"/>
          </a:p>
        </p:txBody>
      </p:sp>
      <p:sp>
        <p:nvSpPr>
          <p:cNvPr id="5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purp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vider_purp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726112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1297876"/>
            <a:ext cx="8280400" cy="523858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0" name="Picture 9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ividerinside_purp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3504804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3051516"/>
            <a:ext cx="8280400" cy="43071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8" name="Picture 7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5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hankyou_purp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461348" y="5123145"/>
            <a:ext cx="3388638" cy="475989"/>
          </a:xfrm>
        </p:spPr>
        <p:txBody>
          <a:bodyPr anchor="t" anchorCtr="0"/>
          <a:lstStyle>
            <a:lvl1pPr algn="l"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461348" y="5599134"/>
            <a:ext cx="3388638" cy="641872"/>
          </a:xfrm>
        </p:spPr>
        <p:txBody>
          <a:bodyPr anchor="t" anchorCtr="0"/>
          <a:lstStyle>
            <a:lvl1pPr marL="0" indent="0" algn="l">
              <a:buFontTx/>
              <a:buNone/>
              <a:defRPr sz="20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1" name="Picture 10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vid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726112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1297876"/>
            <a:ext cx="8280400" cy="523858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0" name="Picture 9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ividerinside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3504804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3051516"/>
            <a:ext cx="8280400" cy="43071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8" name="Picture 7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5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hankyou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461348" y="5123145"/>
            <a:ext cx="3388638" cy="475989"/>
          </a:xfrm>
        </p:spPr>
        <p:txBody>
          <a:bodyPr anchor="t" anchorCtr="0"/>
          <a:lstStyle>
            <a:lvl1pPr algn="l"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461348" y="5599134"/>
            <a:ext cx="3388638" cy="641872"/>
          </a:xfrm>
        </p:spPr>
        <p:txBody>
          <a:bodyPr anchor="t" anchorCtr="0"/>
          <a:lstStyle>
            <a:lvl1pPr marL="0" indent="0" algn="l">
              <a:buFontTx/>
              <a:buNone/>
              <a:defRPr sz="20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1" name="Picture 10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thankyou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461348" y="5123145"/>
            <a:ext cx="3388638" cy="475989"/>
          </a:xfrm>
        </p:spPr>
        <p:txBody>
          <a:bodyPr anchor="t" anchorCtr="0"/>
          <a:lstStyle>
            <a:lvl1pPr algn="l"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461348" y="5599134"/>
            <a:ext cx="3388638" cy="641872"/>
          </a:xfrm>
        </p:spPr>
        <p:txBody>
          <a:bodyPr anchor="t" anchorCtr="0"/>
          <a:lstStyle>
            <a:lvl1pPr marL="0" indent="0" algn="l">
              <a:buFontTx/>
              <a:buNone/>
              <a:defRPr sz="2000">
                <a:solidFill>
                  <a:srgbClr val="77787B"/>
                </a:solidFill>
              </a:defRPr>
            </a:lvl1pPr>
          </a:lstStyle>
          <a:p>
            <a:r>
              <a:rPr lang="en-US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chemeClr val="bg1"/>
                </a:solidFill>
                <a:latin typeface="Arial"/>
              </a:rPr>
              <a:t>CONFIDENTIAL</a:t>
            </a:r>
            <a:endParaRPr lang="sv-SE" sz="1100" b="1" dirty="0">
              <a:solidFill>
                <a:schemeClr val="bg1"/>
              </a:solidFill>
              <a:latin typeface="Arial"/>
            </a:endParaRPr>
          </a:p>
        </p:txBody>
      </p:sp>
      <p:pic>
        <p:nvPicPr>
          <p:cNvPr id="8" name="Picture 7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hankyou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461348" y="5123145"/>
            <a:ext cx="3388638" cy="475989"/>
          </a:xfrm>
        </p:spPr>
        <p:txBody>
          <a:bodyPr anchor="t" anchorCtr="0"/>
          <a:lstStyle>
            <a:lvl1pPr algn="l"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461348" y="5599134"/>
            <a:ext cx="3388638" cy="641872"/>
          </a:xfrm>
        </p:spPr>
        <p:txBody>
          <a:bodyPr anchor="t" anchorCtr="0"/>
          <a:lstStyle>
            <a:lvl1pPr marL="0" indent="0" algn="l">
              <a:buFontTx/>
              <a:buNone/>
              <a:defRPr sz="20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1" name="Picture 10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over_blu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pic>
        <p:nvPicPr>
          <p:cNvPr id="13" name="Picture 12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vider_blu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726112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1297876"/>
            <a:ext cx="8280400" cy="52385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pic>
        <p:nvPicPr>
          <p:cNvPr id="11" name="Picture 10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viderinside_blu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3504804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3051516"/>
            <a:ext cx="8280400" cy="43071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pic>
        <p:nvPicPr>
          <p:cNvPr id="10" name="Picture 9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 dirty="0"/>
          </a:p>
        </p:txBody>
      </p:sp>
      <p:sp>
        <p:nvSpPr>
          <p:cNvPr id="5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thankyou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461348" y="5123145"/>
            <a:ext cx="3388638" cy="475989"/>
          </a:xfrm>
        </p:spPr>
        <p:txBody>
          <a:bodyPr anchor="t" anchorCtr="0"/>
          <a:lstStyle>
            <a:lvl1pPr algn="l"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461348" y="5599134"/>
            <a:ext cx="3388638" cy="641872"/>
          </a:xfrm>
        </p:spPr>
        <p:txBody>
          <a:bodyPr anchor="t" anchorCtr="0"/>
          <a:lstStyle>
            <a:lvl1pPr marL="0" indent="0" algn="l">
              <a:buFontTx/>
              <a:buNone/>
              <a:defRPr sz="2000">
                <a:solidFill>
                  <a:srgbClr val="77787B"/>
                </a:solidFill>
              </a:defRPr>
            </a:lvl1pPr>
          </a:lstStyle>
          <a:p>
            <a:r>
              <a:rPr lang="en-US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" name="Picture 7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9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9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63.xml"/><Relationship Id="rId2" Type="http://schemas.openxmlformats.org/officeDocument/2006/relationships/slideLayout" Target="../slideLayouts/slideLayout53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62.xml"/><Relationship Id="rId5" Type="http://schemas.openxmlformats.org/officeDocument/2006/relationships/slideLayout" Target="../slideLayouts/slideLayout56.xml"/><Relationship Id="rId15" Type="http://schemas.openxmlformats.org/officeDocument/2006/relationships/theme" Target="../theme/theme5.xml"/><Relationship Id="rId10" Type="http://schemas.openxmlformats.org/officeDocument/2006/relationships/slideLayout" Target="../slideLayouts/slideLayout61.xml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6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3.xml"/><Relationship Id="rId13" Type="http://schemas.openxmlformats.org/officeDocument/2006/relationships/slideLayout" Target="../slideLayouts/slideLayout78.xml"/><Relationship Id="rId3" Type="http://schemas.openxmlformats.org/officeDocument/2006/relationships/slideLayout" Target="../slideLayouts/slideLayout68.xml"/><Relationship Id="rId7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77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67.xml"/><Relationship Id="rId16" Type="http://schemas.openxmlformats.org/officeDocument/2006/relationships/theme" Target="../theme/theme6.xml"/><Relationship Id="rId1" Type="http://schemas.openxmlformats.org/officeDocument/2006/relationships/slideLayout" Target="../slideLayouts/slideLayout66.xml"/><Relationship Id="rId6" Type="http://schemas.openxmlformats.org/officeDocument/2006/relationships/slideLayout" Target="../slideLayouts/slideLayout71.xml"/><Relationship Id="rId11" Type="http://schemas.openxmlformats.org/officeDocument/2006/relationships/slideLayout" Target="../slideLayouts/slideLayout76.xml"/><Relationship Id="rId5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75.xml"/><Relationship Id="rId4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4.xml"/><Relationship Id="rId14" Type="http://schemas.openxmlformats.org/officeDocument/2006/relationships/slideLayout" Target="../slideLayouts/slideLayout7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8.xml"/><Relationship Id="rId3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7.xml"/><Relationship Id="rId2" Type="http://schemas.openxmlformats.org/officeDocument/2006/relationships/slideLayout" Target="../slideLayouts/slideLayout82.xml"/><Relationship Id="rId1" Type="http://schemas.openxmlformats.org/officeDocument/2006/relationships/slideLayout" Target="../slideLayouts/slideLayout81.xml"/><Relationship Id="rId6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84.xml"/><Relationship Id="rId9" Type="http://schemas.openxmlformats.org/officeDocument/2006/relationships/theme" Target="../theme/theme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320848"/>
            <a:ext cx="8280400" cy="5238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dirty="0" smtClean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304925"/>
            <a:ext cx="8280400" cy="4860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 smtClean="0"/>
          </a:p>
        </p:txBody>
      </p:sp>
      <p:pic>
        <p:nvPicPr>
          <p:cNvPr id="7" name="Picture 6" descr="SE_makebelieve(2).png"/>
          <p:cNvPicPr>
            <a:picLocks noChangeAspect="1"/>
          </p:cNvPicPr>
          <p:nvPr/>
        </p:nvPicPr>
        <p:blipFill>
          <a:blip r:embed="rId16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  <p:sp>
        <p:nvSpPr>
          <p:cNvPr id="14" name="txtHeaderSecClass"/>
          <p:cNvSpPr txBox="1"/>
          <p:nvPr userDrawn="1"/>
        </p:nvSpPr>
        <p:spPr>
          <a:xfrm>
            <a:off x="8255000" y="6638290"/>
            <a:ext cx="889000" cy="115416"/>
          </a:xfrm>
          <a:prstGeom prst="rect">
            <a:avLst/>
          </a:prstGeom>
          <a:noFill/>
        </p:spPr>
        <p:txBody>
          <a:bodyPr vert="horz" lIns="0" tIns="0" rIns="0" bIns="0" rtlCol="0">
            <a:spAutoFit/>
          </a:bodyPr>
          <a:lstStyle/>
          <a:p>
            <a:r>
              <a:rPr lang="en-US" sz="750" smtClean="0">
                <a:solidFill>
                  <a:srgbClr val="000000"/>
                </a:solidFill>
                <a:latin typeface="Arial"/>
              </a:rPr>
              <a:t>Company Internal</a:t>
            </a:r>
            <a:endParaRPr lang="en-US" sz="75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txtFooterLeft"/>
          <p:cNvSpPr txBox="1"/>
          <p:nvPr userDrawn="1"/>
        </p:nvSpPr>
        <p:spPr>
          <a:xfrm>
            <a:off x="979169" y="6638290"/>
            <a:ext cx="1933194" cy="115416"/>
          </a:xfrm>
          <a:prstGeom prst="rect">
            <a:avLst/>
          </a:prstGeom>
          <a:noFill/>
        </p:spPr>
        <p:txBody>
          <a:bodyPr vert="horz" lIns="0" tIns="0" rIns="0" bIns="0" rtlCol="0">
            <a:spAutoFit/>
          </a:bodyPr>
          <a:lstStyle/>
          <a:p>
            <a:r>
              <a:rPr lang="en-US" sz="750" b="0" smtClean="0">
                <a:solidFill>
                  <a:srgbClr val="7F7F7F"/>
                </a:solidFill>
                <a:latin typeface="Arial"/>
              </a:rPr>
              <a:t>3/155 01-LXE 110 1400 Uen A</a:t>
            </a:r>
            <a:endParaRPr lang="en-US" sz="750" b="0">
              <a:solidFill>
                <a:srgbClr val="7F7F7F"/>
              </a:solidFill>
              <a:latin typeface="Arial"/>
            </a:endParaRPr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2977260" y="6638290"/>
            <a:ext cx="4633214" cy="115416"/>
          </a:xfrm>
          <a:prstGeom prst="rect">
            <a:avLst/>
          </a:prstGeom>
          <a:noFill/>
        </p:spPr>
        <p:txBody>
          <a:bodyPr vert="horz" lIns="0" tIns="0" rIns="0" bIns="0" rtlCol="0">
            <a:spAutoFit/>
          </a:bodyPr>
          <a:lstStyle/>
          <a:p>
            <a:r>
              <a:rPr lang="en-US" sz="750" b="0" smtClean="0">
                <a:solidFill>
                  <a:srgbClr val="7F7F7F"/>
                </a:solidFill>
                <a:latin typeface="Arial"/>
              </a:rPr>
              <a:t>One way QA and Delivery of Apps</a:t>
            </a:r>
            <a:endParaRPr lang="en-US" sz="750" b="0">
              <a:solidFill>
                <a:srgbClr val="7F7F7F"/>
              </a:solidFill>
              <a:latin typeface="Arial"/>
            </a:endParaRPr>
          </a:p>
        </p:txBody>
      </p:sp>
      <p:sp>
        <p:nvSpPr>
          <p:cNvPr id="13" name="txtFooterDate"/>
          <p:cNvSpPr txBox="1"/>
          <p:nvPr userDrawn="1"/>
        </p:nvSpPr>
        <p:spPr>
          <a:xfrm>
            <a:off x="385190" y="6638290"/>
            <a:ext cx="529208" cy="115416"/>
          </a:xfrm>
          <a:prstGeom prst="rect">
            <a:avLst/>
          </a:prstGeom>
          <a:noFill/>
        </p:spPr>
        <p:txBody>
          <a:bodyPr vert="horz" lIns="0" tIns="0" rIns="0" bIns="0" rtlCol="0">
            <a:spAutoFit/>
          </a:bodyPr>
          <a:lstStyle/>
          <a:p>
            <a:r>
              <a:rPr lang="en-US" sz="750" b="0" smtClean="0">
                <a:solidFill>
                  <a:srgbClr val="7F7F7F"/>
                </a:solidFill>
                <a:latin typeface="Arial"/>
              </a:rPr>
              <a:t>2011-12-13</a:t>
            </a:r>
            <a:endParaRPr lang="en-US" sz="750" b="0">
              <a:solidFill>
                <a:srgbClr val="7F7F7F"/>
              </a:solidFill>
              <a:latin typeface="Arial"/>
            </a:endParaRPr>
          </a:p>
        </p:txBody>
      </p:sp>
      <p:sp>
        <p:nvSpPr>
          <p:cNvPr id="18" name="txtFooterCVLPage"/>
          <p:cNvSpPr txBox="1"/>
          <p:nvPr userDrawn="1"/>
        </p:nvSpPr>
        <p:spPr>
          <a:xfrm>
            <a:off x="93598" y="6638290"/>
            <a:ext cx="187197" cy="115416"/>
          </a:xfrm>
          <a:prstGeom prst="rect">
            <a:avLst/>
          </a:prstGeom>
          <a:noFill/>
        </p:spPr>
        <p:txBody>
          <a:bodyPr vert="horz" lIns="0" tIns="0" rIns="0" bIns="0" rtlCol="0">
            <a:spAutoFit/>
          </a:bodyPr>
          <a:lstStyle/>
          <a:p>
            <a:pPr algn="r"/>
            <a:fld id="{18BC93EE-E335-4E37-A5C7-15D10CA78C06}" type="slidenum">
              <a:rPr lang="en-US" sz="750" b="0" smtClean="0">
                <a:solidFill>
                  <a:srgbClr val="7F7F7F"/>
                </a:solidFill>
                <a:latin typeface="Arial"/>
              </a:rPr>
              <a:pPr algn="r"/>
              <a:t>‹#›</a:t>
            </a:fld>
            <a:endParaRPr lang="en-US" sz="750" b="0">
              <a:solidFill>
                <a:srgbClr val="7F7F7F"/>
              </a:solidFill>
              <a:latin typeface="Arial"/>
            </a:endParaRP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40" r:id="rId1"/>
    <p:sldLayoutId id="2147483719" r:id="rId2"/>
    <p:sldLayoutId id="2147483720" r:id="rId3"/>
    <p:sldLayoutId id="2147483741" r:id="rId4"/>
    <p:sldLayoutId id="2147483721" r:id="rId5"/>
    <p:sldLayoutId id="2147483723" r:id="rId6"/>
    <p:sldLayoutId id="2147483724" r:id="rId7"/>
    <p:sldLayoutId id="2147483742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9pPr>
    </p:titleStyle>
    <p:bodyStyle>
      <a:lvl1pPr marL="174625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400">
          <a:solidFill>
            <a:srgbClr val="77787B"/>
          </a:solidFill>
          <a:latin typeface="+mn-lt"/>
          <a:ea typeface="+mn-ea"/>
          <a:cs typeface="+mn-cs"/>
        </a:defRPr>
      </a:lvl1pPr>
      <a:lvl2pPr marL="450850" indent="-17938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2pPr>
      <a:lvl3pPr marL="714375" indent="-17145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3pPr>
      <a:lvl4pPr marL="989013" indent="-1873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4pPr>
      <a:lvl5pPr marL="1252538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5pPr>
      <a:lvl6pPr marL="18129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2701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27273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1845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320848"/>
            <a:ext cx="8280400" cy="5238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GB" dirty="0" smtClean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304925"/>
            <a:ext cx="8280400" cy="4860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</p:txBody>
      </p:sp>
      <p:sp>
        <p:nvSpPr>
          <p:cNvPr id="9" name="txtFooterCVLPage"/>
          <p:cNvSpPr txBox="1"/>
          <p:nvPr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36834333-EB5F-4CD3-B6DB-72D900744593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10" name="txtFooterRight"/>
          <p:cNvSpPr txBox="1"/>
          <p:nvPr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pic>
        <p:nvPicPr>
          <p:cNvPr id="6" name="Picture 5" descr="SE_makebelieve(2).png"/>
          <p:cNvPicPr>
            <a:picLocks noChangeAspect="1"/>
          </p:cNvPicPr>
          <p:nvPr/>
        </p:nvPicPr>
        <p:blipFill>
          <a:blip r:embed="rId11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 bg1="dk2" tx1="lt1" bg2="dk1" tx2="lt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832" r:id="rId9"/>
  </p:sldLayoutIdLst>
  <p:timing>
    <p:tnLst>
      <p:par>
        <p:cTn id="1" dur="indefinite" restart="never" nodeType="tmRoot"/>
      </p:par>
    </p:tnLst>
  </p:timing>
  <p:hf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9pPr>
    </p:titleStyle>
    <p:bodyStyle>
      <a:lvl1pPr marL="174625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400">
          <a:solidFill>
            <a:srgbClr val="77787B"/>
          </a:solidFill>
          <a:latin typeface="+mn-lt"/>
          <a:ea typeface="+mn-ea"/>
          <a:cs typeface="+mn-cs"/>
        </a:defRPr>
      </a:lvl1pPr>
      <a:lvl2pPr marL="450850" indent="-17938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2pPr>
      <a:lvl3pPr marL="714375" indent="-17145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3pPr>
      <a:lvl4pPr marL="989013" indent="-1873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4pPr>
      <a:lvl5pPr marL="1252538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5pPr>
      <a:lvl6pPr marL="18129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2701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27273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1845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320848"/>
            <a:ext cx="8280400" cy="5238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GB" dirty="0" smtClean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304925"/>
            <a:ext cx="8280400" cy="4860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</p:txBody>
      </p:sp>
      <p:sp>
        <p:nvSpPr>
          <p:cNvPr id="9" name="txtFooterCVLPage"/>
          <p:cNvSpPr txBox="1"/>
          <p:nvPr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36834333-EB5F-4CD3-B6DB-72D900744593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10" name="txtFooterRight"/>
          <p:cNvSpPr txBox="1"/>
          <p:nvPr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pic>
        <p:nvPicPr>
          <p:cNvPr id="6" name="Picture 5" descr="SE_makebelieve(2).png"/>
          <p:cNvPicPr>
            <a:picLocks noChangeAspect="1"/>
          </p:cNvPicPr>
          <p:nvPr/>
        </p:nvPicPr>
        <p:blipFill>
          <a:blip r:embed="rId16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 bg1="dk2" tx1="lt1" bg2="dk1" tx2="lt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825" r:id="rId9"/>
    <p:sldLayoutId id="2147483826" r:id="rId10"/>
    <p:sldLayoutId id="2147483827" r:id="rId11"/>
    <p:sldLayoutId id="2147483828" r:id="rId12"/>
    <p:sldLayoutId id="2147483829" r:id="rId13"/>
    <p:sldLayoutId id="2147483830" r:id="rId14"/>
  </p:sldLayoutIdLst>
  <p:timing>
    <p:tnLst>
      <p:par>
        <p:cTn id="1" dur="indefinite" restart="never" nodeType="tmRoot"/>
      </p:par>
    </p:tnLst>
  </p:timing>
  <p:hf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9pPr>
    </p:titleStyle>
    <p:bodyStyle>
      <a:lvl1pPr marL="174625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400">
          <a:solidFill>
            <a:srgbClr val="77787B"/>
          </a:solidFill>
          <a:latin typeface="+mn-lt"/>
          <a:ea typeface="+mn-ea"/>
          <a:cs typeface="+mn-cs"/>
        </a:defRPr>
      </a:lvl1pPr>
      <a:lvl2pPr marL="450850" indent="-17938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2pPr>
      <a:lvl3pPr marL="714375" indent="-17145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3pPr>
      <a:lvl4pPr marL="989013" indent="-1873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4pPr>
      <a:lvl5pPr marL="1252538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5pPr>
      <a:lvl6pPr marL="18129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2701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27273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1845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320848"/>
            <a:ext cx="8280400" cy="5238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GB" dirty="0" smtClean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304925"/>
            <a:ext cx="8280400" cy="4860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</p:txBody>
      </p:sp>
      <p:sp>
        <p:nvSpPr>
          <p:cNvPr id="9" name="txtFooterCVLPage"/>
          <p:cNvSpPr txBox="1"/>
          <p:nvPr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36834333-EB5F-4CD3-B6DB-72D900744593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10" name="txtFooterRight"/>
          <p:cNvSpPr txBox="1"/>
          <p:nvPr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pic>
        <p:nvPicPr>
          <p:cNvPr id="6" name="Picture 5" descr="SE_makebelieve(2).png"/>
          <p:cNvPicPr>
            <a:picLocks noChangeAspect="1"/>
          </p:cNvPicPr>
          <p:nvPr/>
        </p:nvPicPr>
        <p:blipFill>
          <a:blip r:embed="rId16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 bg1="dk2" tx1="lt1" bg2="dk1" tx2="lt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</p:sldLayoutIdLst>
  <p:timing>
    <p:tnLst>
      <p:par>
        <p:cTn id="1" dur="indefinite" restart="never" nodeType="tmRoot"/>
      </p:par>
    </p:tnLst>
  </p:timing>
  <p:hf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9pPr>
    </p:titleStyle>
    <p:bodyStyle>
      <a:lvl1pPr marL="174625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400">
          <a:solidFill>
            <a:srgbClr val="77787B"/>
          </a:solidFill>
          <a:latin typeface="+mn-lt"/>
          <a:ea typeface="+mn-ea"/>
          <a:cs typeface="+mn-cs"/>
        </a:defRPr>
      </a:lvl1pPr>
      <a:lvl2pPr marL="450850" indent="-17938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2pPr>
      <a:lvl3pPr marL="714375" indent="-17145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3pPr>
      <a:lvl4pPr marL="989013" indent="-1873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4pPr>
      <a:lvl5pPr marL="1252538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5pPr>
      <a:lvl6pPr marL="18129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2701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27273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1845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320848"/>
            <a:ext cx="8280400" cy="5238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GB" dirty="0" smtClean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304925"/>
            <a:ext cx="8280400" cy="4860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</p:txBody>
      </p:sp>
      <p:sp>
        <p:nvSpPr>
          <p:cNvPr id="9" name="txtFooterCVLPage"/>
          <p:cNvSpPr txBox="1"/>
          <p:nvPr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36834333-EB5F-4CD3-B6DB-72D900744593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10" name="txtFooterRight"/>
          <p:cNvSpPr txBox="1"/>
          <p:nvPr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pic>
        <p:nvPicPr>
          <p:cNvPr id="6" name="Picture 5" descr="SE_makebelieve(2).png"/>
          <p:cNvPicPr>
            <a:picLocks noChangeAspect="1"/>
          </p:cNvPicPr>
          <p:nvPr/>
        </p:nvPicPr>
        <p:blipFill>
          <a:blip r:embed="rId16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 bg1="dk2" tx1="lt1" bg2="dk1" tx2="lt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813" r:id="rId9"/>
    <p:sldLayoutId id="2147483814" r:id="rId10"/>
    <p:sldLayoutId id="2147483815" r:id="rId11"/>
    <p:sldLayoutId id="2147483816" r:id="rId12"/>
    <p:sldLayoutId id="2147483817" r:id="rId13"/>
    <p:sldLayoutId id="2147483818" r:id="rId14"/>
  </p:sldLayoutIdLst>
  <p:timing>
    <p:tnLst>
      <p:par>
        <p:cTn id="1" dur="indefinite" restart="never" nodeType="tmRoot"/>
      </p:par>
    </p:tnLst>
  </p:timing>
  <p:hf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9pPr>
    </p:titleStyle>
    <p:bodyStyle>
      <a:lvl1pPr marL="174625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400">
          <a:solidFill>
            <a:srgbClr val="77787B"/>
          </a:solidFill>
          <a:latin typeface="+mn-lt"/>
          <a:ea typeface="+mn-ea"/>
          <a:cs typeface="+mn-cs"/>
        </a:defRPr>
      </a:lvl1pPr>
      <a:lvl2pPr marL="450850" indent="-17938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2pPr>
      <a:lvl3pPr marL="714375" indent="-17145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3pPr>
      <a:lvl4pPr marL="989013" indent="-1873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4pPr>
      <a:lvl5pPr marL="1252538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5pPr>
      <a:lvl6pPr marL="18129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2701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27273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1845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320848"/>
            <a:ext cx="8280400" cy="5238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GB" dirty="0" smtClean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304925"/>
            <a:ext cx="8280400" cy="4860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</p:txBody>
      </p:sp>
      <p:sp>
        <p:nvSpPr>
          <p:cNvPr id="9" name="txtFooterCVLPage"/>
          <p:cNvSpPr txBox="1"/>
          <p:nvPr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36834333-EB5F-4CD3-B6DB-72D900744593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10" name="txtFooterRight"/>
          <p:cNvSpPr txBox="1"/>
          <p:nvPr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pic>
        <p:nvPicPr>
          <p:cNvPr id="6" name="Picture 5" descr="SE_makebelieve(2).png"/>
          <p:cNvPicPr>
            <a:picLocks noChangeAspect="1"/>
          </p:cNvPicPr>
          <p:nvPr/>
        </p:nvPicPr>
        <p:blipFill>
          <a:blip r:embed="rId17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 bg1="dk2" tx1="lt1" bg2="dk1" tx2="lt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03" r:id="rId15"/>
  </p:sldLayoutIdLst>
  <p:timing>
    <p:tnLst>
      <p:par>
        <p:cTn id="1" dur="indefinite" restart="never" nodeType="tmRoot"/>
      </p:par>
    </p:tnLst>
  </p:timing>
  <p:hf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9pPr>
    </p:titleStyle>
    <p:bodyStyle>
      <a:lvl1pPr marL="174625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400">
          <a:solidFill>
            <a:srgbClr val="77787B"/>
          </a:solidFill>
          <a:latin typeface="+mn-lt"/>
          <a:ea typeface="+mn-ea"/>
          <a:cs typeface="+mn-cs"/>
        </a:defRPr>
      </a:lvl1pPr>
      <a:lvl2pPr marL="450850" indent="-17938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2pPr>
      <a:lvl3pPr marL="714375" indent="-17145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3pPr>
      <a:lvl4pPr marL="989013" indent="-1873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4pPr>
      <a:lvl5pPr marL="1252538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5pPr>
      <a:lvl6pPr marL="18129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2701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27273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1845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320848"/>
            <a:ext cx="8280400" cy="5238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dirty="0" smtClean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304925"/>
            <a:ext cx="8280400" cy="4860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 smtClean="0"/>
          </a:p>
        </p:txBody>
      </p:sp>
      <p:sp>
        <p:nvSpPr>
          <p:cNvPr id="9" name="txtFooterCVLPage"/>
          <p:cNvSpPr txBox="1"/>
          <p:nvPr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36834333-EB5F-4CD3-B6DB-72D900744593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10" name="txtFooterRight"/>
          <p:cNvSpPr txBox="1"/>
          <p:nvPr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pic>
        <p:nvPicPr>
          <p:cNvPr id="7" name="Picture 6" descr="SE_makebelieve(2).png"/>
          <p:cNvPicPr>
            <a:picLocks noChangeAspect="1"/>
          </p:cNvPicPr>
          <p:nvPr userDrawn="1"/>
        </p:nvPicPr>
        <p:blipFill>
          <a:blip r:embed="rId10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 bg1="dk2" tx1="lt1" bg2="dk1" tx2="lt2" accent1="accent1" accent2="accent2" accent3="accent3" accent4="accent4" accent5="accent5" accent6="accent6" hlink="hlink" folHlink="folHlink"/>
  <p:sldLayoutIdLst>
    <p:sldLayoutId id="2147483844" r:id="rId1"/>
    <p:sldLayoutId id="2147483845" r:id="rId2"/>
    <p:sldLayoutId id="2147483846" r:id="rId3"/>
    <p:sldLayoutId id="2147483847" r:id="rId4"/>
    <p:sldLayoutId id="2147483848" r:id="rId5"/>
    <p:sldLayoutId id="2147483849" r:id="rId6"/>
    <p:sldLayoutId id="2147483850" r:id="rId7"/>
    <p:sldLayoutId id="2147483851" r:id="rId8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9pPr>
    </p:titleStyle>
    <p:bodyStyle>
      <a:lvl1pPr marL="174625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400">
          <a:solidFill>
            <a:srgbClr val="77787B"/>
          </a:solidFill>
          <a:latin typeface="+mn-lt"/>
          <a:ea typeface="+mn-ea"/>
          <a:cs typeface="+mn-cs"/>
        </a:defRPr>
      </a:lvl1pPr>
      <a:lvl2pPr marL="450850" indent="-17938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2pPr>
      <a:lvl3pPr marL="714375" indent="-17145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3pPr>
      <a:lvl4pPr marL="989013" indent="-1873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4pPr>
      <a:lvl5pPr marL="1252538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5pPr>
      <a:lvl6pPr marL="18129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2701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27273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1845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Nourriture - </a:t>
            </a:r>
            <a:r>
              <a:rPr lang="en-US" dirty="0" smtClean="0"/>
              <a:t>Connect People with Ingredients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Mobile Internet by 2012E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4" name="Content Placeholder 2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Re-Imagination of Connectivity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08050" y="1155700"/>
            <a:ext cx="7327900" cy="454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Global Fix Lines vs. Mobile Subscriptions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31800" y="795647"/>
            <a:ext cx="8280400" cy="53702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 indent="-174625">
              <a:spcBef>
                <a:spcPct val="20000"/>
              </a:spcBef>
              <a:buClr>
                <a:schemeClr val="bg1"/>
              </a:buClr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77787B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Operators</a:t>
            </a:r>
            <a:r>
              <a:rPr kumimoji="0" lang="en-US" sz="2400" b="0" i="0" u="none" strike="noStrike" kern="0" cap="none" spc="0" normalizeH="0" noProof="0" dirty="0" smtClean="0">
                <a:ln>
                  <a:noFill/>
                </a:ln>
                <a:solidFill>
                  <a:srgbClr val="77787B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use </a:t>
            </a:r>
            <a:r>
              <a:rPr kumimoji="0" lang="en-US" sz="2400" b="0" i="0" u="none" strike="noStrike" kern="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125</a:t>
            </a:r>
            <a:r>
              <a:rPr kumimoji="0" lang="en-US" sz="2400" b="0" i="0" u="none" strike="noStrike" kern="0" cap="none" spc="0" normalizeH="0" noProof="0" dirty="0" smtClean="0">
                <a:ln>
                  <a:noFill/>
                </a:ln>
                <a:solidFill>
                  <a:srgbClr val="77787B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years to 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77787B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cumulate</a:t>
            </a:r>
            <a:r>
              <a:rPr kumimoji="0" lang="en-US" sz="2400" b="0" i="0" u="none" strike="noStrike" kern="0" cap="none" spc="0" normalizeH="0" noProof="0" dirty="0" smtClean="0">
                <a:ln>
                  <a:noFill/>
                </a:ln>
                <a:solidFill>
                  <a:srgbClr val="77787B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lang="en-US" sz="2400" kern="0" dirty="0" smtClean="0">
                <a:solidFill>
                  <a:srgbClr val="77787B"/>
                </a:solidFill>
              </a:rPr>
              <a:t>the numbers of subscriber to be </a:t>
            </a:r>
            <a:r>
              <a:rPr lang="en-US" sz="2400" kern="0" dirty="0" smtClean="0">
                <a:solidFill>
                  <a:srgbClr val="FF0000"/>
                </a:solidFill>
              </a:rPr>
              <a:t>1000 MMs</a:t>
            </a:r>
            <a:r>
              <a:rPr lang="en-US" sz="2400" kern="0" dirty="0" smtClean="0">
                <a:solidFill>
                  <a:srgbClr val="77787B"/>
                </a:solidFill>
              </a:rPr>
              <a:t>, while </a:t>
            </a:r>
            <a:r>
              <a:rPr lang="en-US" sz="2400" kern="0" dirty="0" smtClean="0">
                <a:solidFill>
                  <a:srgbClr val="0070C0"/>
                </a:solidFill>
              </a:rPr>
              <a:t>this number was easily surpassed by the numbers of Mobile subscribers in year 2002. </a:t>
            </a:r>
            <a:endParaRPr kumimoji="0" lang="en-US" sz="2400" b="0" u="none" strike="noStrike" kern="0" cap="none" spc="0" normalizeH="0" baseline="0" noProof="0" dirty="0" smtClean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01725" y="2323196"/>
            <a:ext cx="6940550" cy="405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Re-Imagination of Photography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92200" y="1200150"/>
            <a:ext cx="6959600" cy="445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Compact Camera vs. Smartphone (Camera)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31800" y="795647"/>
            <a:ext cx="8280400" cy="53702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 indent="-174625">
              <a:spcBef>
                <a:spcPct val="20000"/>
              </a:spcBef>
              <a:buClr>
                <a:schemeClr val="bg1"/>
              </a:buClr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77787B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169 years in, the shipments</a:t>
            </a:r>
            <a:r>
              <a:rPr kumimoji="0" lang="en-US" sz="2400" b="0" i="0" u="none" strike="noStrike" kern="0" cap="none" spc="0" normalizeH="0" noProof="0" dirty="0" smtClean="0">
                <a:ln>
                  <a:noFill/>
                </a:ln>
                <a:solidFill>
                  <a:srgbClr val="77787B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of standard compact camera were surpassed by the shipments of Smartphone (with camera) </a:t>
            </a:r>
            <a:r>
              <a:rPr lang="en-US" sz="2400" kern="0" noProof="0" dirty="0" smtClean="0">
                <a:solidFill>
                  <a:srgbClr val="77787B"/>
                </a:solidFill>
                <a:latin typeface="+mn-lt"/>
              </a:rPr>
              <a:t>in </a:t>
            </a:r>
            <a:r>
              <a:rPr lang="en-US" sz="2400" kern="0" dirty="0" smtClean="0">
                <a:solidFill>
                  <a:srgbClr val="77787B"/>
                </a:solidFill>
                <a:latin typeface="+mn-lt"/>
              </a:rPr>
              <a:t>2008</a:t>
            </a:r>
            <a:r>
              <a:rPr kumimoji="0" lang="en-US" sz="2400" b="0" i="0" u="none" strike="noStrike" kern="0" cap="none" spc="0" normalizeH="0" noProof="0" dirty="0" smtClean="0">
                <a:ln>
                  <a:noFill/>
                </a:ln>
                <a:solidFill>
                  <a:srgbClr val="77787B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  <a:endParaRPr kumimoji="0" lang="en-US" sz="2400" b="0" u="none" strike="noStrike" kern="0" cap="none" spc="0" normalizeH="0" baseline="0" noProof="0" dirty="0" smtClean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9350" y="2091248"/>
            <a:ext cx="6845300" cy="415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Re-Imagination of a Big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We hope to rewire the way people spread and consume</a:t>
            </a:r>
          </a:p>
          <a:p>
            <a:pPr>
              <a:buNone/>
            </a:pPr>
            <a:r>
              <a:rPr lang="en-US" dirty="0" smtClean="0"/>
              <a:t>information We think a more open and connected world</a:t>
            </a:r>
          </a:p>
          <a:p>
            <a:pPr>
              <a:buNone/>
            </a:pPr>
            <a:r>
              <a:rPr lang="en-US" dirty="0" smtClean="0"/>
              <a:t>will help create a stronger economy with more authentic</a:t>
            </a:r>
          </a:p>
          <a:p>
            <a:pPr>
              <a:buNone/>
            </a:pPr>
            <a:r>
              <a:rPr lang="en-US" dirty="0" smtClean="0"/>
              <a:t>businesses that build better products and services.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			- Mark </a:t>
            </a:r>
            <a:r>
              <a:rPr lang="en-US" dirty="0" err="1" smtClean="0"/>
              <a:t>Zuckerberg</a:t>
            </a:r>
            <a:r>
              <a:rPr lang="en-US" dirty="0" smtClean="0"/>
              <a:t>, Founder / CEO, </a:t>
            </a:r>
            <a:r>
              <a:rPr lang="en-US" dirty="0" err="1" smtClean="0"/>
              <a:t>Facebook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			Letter to Potential Shareholders, May 2012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marL="0" algn="ctr">
              <a:buNone/>
            </a:pPr>
            <a:endParaRPr lang="en-US" sz="4000" dirty="0" smtClean="0"/>
          </a:p>
          <a:p>
            <a:pPr marL="0" algn="ctr">
              <a:buNone/>
            </a:pPr>
            <a:endParaRPr lang="en-US" sz="4000" dirty="0" smtClean="0"/>
          </a:p>
          <a:p>
            <a:pPr marL="0" algn="ctr">
              <a:buNone/>
            </a:pPr>
            <a:endParaRPr lang="en-US" sz="4000" dirty="0" smtClean="0"/>
          </a:p>
          <a:p>
            <a:pPr marL="0" algn="ctr">
              <a:buNone/>
            </a:pPr>
            <a:r>
              <a:rPr lang="en-US" sz="4000" dirty="0" smtClean="0"/>
              <a:t>The Star of Outlook</a:t>
            </a:r>
            <a:endParaRPr lang="en-US" sz="4000" b="1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It's going to be a fascinating decade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r>
              <a:rPr lang="en-US" b="1" dirty="0" smtClean="0"/>
              <a:t>On the horizon – 2011 and Beyond: </a:t>
            </a:r>
          </a:p>
          <a:p>
            <a:pPr lvl="1"/>
            <a:r>
              <a:rPr lang="en-US" sz="2200" dirty="0" smtClean="0">
                <a:solidFill>
                  <a:srgbClr val="C00000"/>
                </a:solidFill>
              </a:rPr>
              <a:t>HTML5 vs. downloadable apps </a:t>
            </a:r>
          </a:p>
          <a:p>
            <a:pPr lvl="1"/>
            <a:r>
              <a:rPr lang="en-US" sz="2200" dirty="0" smtClean="0">
                <a:solidFill>
                  <a:srgbClr val="C00000"/>
                </a:solidFill>
              </a:rPr>
              <a:t>NFC</a:t>
            </a:r>
            <a:r>
              <a:rPr lang="en-US" sz="2200" dirty="0" smtClean="0"/>
              <a:t> (Near Field Communication) for payment / offers / loyalty </a:t>
            </a:r>
          </a:p>
          <a:p>
            <a:pPr lvl="1"/>
            <a:r>
              <a:rPr lang="en-US" sz="2200" dirty="0" smtClean="0"/>
              <a:t>Consumer led </a:t>
            </a:r>
            <a:r>
              <a:rPr lang="en-US" sz="2200" dirty="0" smtClean="0">
                <a:solidFill>
                  <a:srgbClr val="C00000"/>
                </a:solidFill>
              </a:rPr>
              <a:t>mobile health </a:t>
            </a:r>
            <a:r>
              <a:rPr lang="en-US" sz="2200" dirty="0" smtClean="0"/>
              <a:t>for monitoring / diagnosis / wellness </a:t>
            </a:r>
          </a:p>
          <a:p>
            <a:pPr lvl="1"/>
            <a:r>
              <a:rPr lang="en-US" sz="2200" dirty="0" smtClean="0"/>
              <a:t>Rapid </a:t>
            </a:r>
            <a:r>
              <a:rPr lang="en-US" sz="2200" dirty="0" smtClean="0">
                <a:solidFill>
                  <a:srgbClr val="C00000"/>
                </a:solidFill>
              </a:rPr>
              <a:t>enterprise</a:t>
            </a:r>
            <a:r>
              <a:rPr lang="en-US" sz="2200" dirty="0" smtClean="0"/>
              <a:t> adoption of tablets for productivity </a:t>
            </a:r>
          </a:p>
          <a:p>
            <a:pPr lvl="1"/>
            <a:r>
              <a:rPr lang="en-US" sz="2200" dirty="0" smtClean="0">
                <a:solidFill>
                  <a:srgbClr val="C00000"/>
                </a:solidFill>
              </a:rPr>
              <a:t>Tipping Point (Popular)</a:t>
            </a:r>
            <a:r>
              <a:rPr lang="en-US" sz="2200" dirty="0" smtClean="0"/>
              <a:t> – &gt; 50% population in developed markets will have Smartphone </a:t>
            </a:r>
          </a:p>
          <a:p>
            <a:pPr lvl="1"/>
            <a:r>
              <a:rPr lang="en-US" sz="2200" dirty="0" smtClean="0"/>
              <a:t>“</a:t>
            </a:r>
            <a:r>
              <a:rPr lang="en-US" sz="2200" dirty="0" err="1" smtClean="0">
                <a:solidFill>
                  <a:srgbClr val="C00000"/>
                </a:solidFill>
              </a:rPr>
              <a:t>SoLoMo</a:t>
            </a:r>
            <a:r>
              <a:rPr lang="en-US" sz="2200" dirty="0" smtClean="0"/>
              <a:t>” – Social / local / mobile converging </a:t>
            </a:r>
          </a:p>
          <a:p>
            <a:pPr lvl="1"/>
            <a:r>
              <a:rPr lang="en-US" sz="2200" dirty="0" smtClean="0"/>
              <a:t>“</a:t>
            </a:r>
            <a:r>
              <a:rPr lang="en-US" sz="2200" dirty="0" err="1" smtClean="0">
                <a:solidFill>
                  <a:srgbClr val="C00000"/>
                </a:solidFill>
              </a:rPr>
              <a:t>Gamification</a:t>
            </a:r>
            <a:r>
              <a:rPr lang="en-US" sz="2200" dirty="0" smtClean="0"/>
              <a:t>” – Ultimate way to engage a new generation of audiences </a:t>
            </a:r>
          </a:p>
          <a:p>
            <a:pPr lvl="1"/>
            <a:r>
              <a:rPr lang="en-US" sz="2200" dirty="0" smtClean="0"/>
              <a:t>Empowerment – impact of </a:t>
            </a:r>
            <a:r>
              <a:rPr lang="en-US" sz="2200" dirty="0" smtClean="0">
                <a:solidFill>
                  <a:srgbClr val="C00000"/>
                </a:solidFill>
              </a:rPr>
              <a:t>empowering billions of people around the world with real-time connected devices </a:t>
            </a:r>
            <a:r>
              <a:rPr lang="en-US" sz="2200" dirty="0" smtClean="0"/>
              <a:t>has just begun... </a:t>
            </a:r>
          </a:p>
          <a:p>
            <a:pPr lvl="1"/>
            <a:r>
              <a:rPr lang="en-US" sz="2200" dirty="0" smtClean="0"/>
              <a:t>More…, such as </a:t>
            </a:r>
            <a:r>
              <a:rPr lang="en-US" sz="2200" dirty="0" smtClean="0">
                <a:solidFill>
                  <a:srgbClr val="C00000"/>
                </a:solidFill>
              </a:rPr>
              <a:t>Wearable devices, Cloud computing, Artificial intelligence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Changes Ahead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>
              <a:buNone/>
            </a:pPr>
            <a:endParaRPr lang="en-US" dirty="0" smtClean="0"/>
          </a:p>
          <a:p>
            <a:pPr marL="0">
              <a:buNone/>
            </a:pPr>
            <a:endParaRPr lang="en-US" dirty="0" smtClean="0"/>
          </a:p>
          <a:p>
            <a:pPr marL="0">
              <a:buNone/>
            </a:pPr>
            <a:endParaRPr lang="en-US" dirty="0" smtClean="0"/>
          </a:p>
          <a:p>
            <a:pPr marL="0">
              <a:buNone/>
            </a:pPr>
            <a:endParaRPr lang="en-US" dirty="0" smtClean="0"/>
          </a:p>
          <a:p>
            <a:pPr marL="173736">
              <a:buNone/>
            </a:pPr>
            <a:r>
              <a:rPr lang="en-US" dirty="0" smtClean="0"/>
              <a:t>	We’re at the beginning of a new era for social Internet innovators who are re-imagining and re-inventing a Web of people and places, looking beyond documents and websites. 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					- John </a:t>
            </a:r>
            <a:r>
              <a:rPr lang="en-US" dirty="0" err="1" smtClean="0"/>
              <a:t>Doerr</a:t>
            </a:r>
            <a:r>
              <a:rPr lang="en-US" dirty="0" smtClean="0"/>
              <a:t>, Partner, KPCB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pPr algn="ctr"/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r>
              <a:rPr lang="en-US" sz="2800" dirty="0" smtClean="0"/>
              <a:t>KPCB: Internet Trends</a:t>
            </a:r>
            <a:endParaRPr lang="en-US" dirty="0" smtClean="0"/>
          </a:p>
          <a:p>
            <a:r>
              <a:rPr lang="en-US" sz="2800" dirty="0" smtClean="0"/>
              <a:t>KPCB: Top Mobile Internet Trends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marL="0" algn="ctr">
              <a:buNone/>
            </a:pPr>
            <a:endParaRPr lang="en-US" sz="4000" dirty="0" smtClean="0"/>
          </a:p>
          <a:p>
            <a:pPr marL="0" algn="ctr">
              <a:buNone/>
            </a:pPr>
            <a:endParaRPr lang="en-US" sz="4000" dirty="0" smtClean="0"/>
          </a:p>
          <a:p>
            <a:pPr marL="0" algn="ctr">
              <a:buNone/>
            </a:pPr>
            <a:endParaRPr lang="en-US" sz="4000" dirty="0" smtClean="0"/>
          </a:p>
          <a:p>
            <a:pPr marL="0" algn="ctr">
              <a:buNone/>
            </a:pPr>
            <a:r>
              <a:rPr lang="en-US" sz="4000" dirty="0" smtClean="0"/>
              <a:t>The Opportunities</a:t>
            </a:r>
            <a:endParaRPr lang="en-US" sz="4000" b="1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Low Penetration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marL="0">
              <a:buNone/>
            </a:pPr>
            <a:r>
              <a:rPr lang="en-US" dirty="0" smtClean="0"/>
              <a:t>The numbers of global smart phone subscribers grows 42% to be 1.1 billion, </a:t>
            </a:r>
            <a:r>
              <a:rPr lang="en-US" dirty="0" smtClean="0"/>
              <a:t>and </a:t>
            </a:r>
            <a:r>
              <a:rPr lang="en-US" dirty="0" smtClean="0"/>
              <a:t>ONLY </a:t>
            </a:r>
            <a:r>
              <a:rPr lang="en-US" dirty="0" smtClean="0">
                <a:solidFill>
                  <a:srgbClr val="FF0000"/>
                </a:solidFill>
              </a:rPr>
              <a:t>17% </a:t>
            </a:r>
            <a:r>
              <a:rPr lang="en-US" dirty="0" smtClean="0"/>
              <a:t>of </a:t>
            </a:r>
            <a:r>
              <a:rPr lang="en-US" dirty="0" smtClean="0"/>
              <a:t>all mobile subscribers </a:t>
            </a:r>
            <a:r>
              <a:rPr lang="en-US" dirty="0" smtClean="0"/>
              <a:t>are </a:t>
            </a:r>
            <a:r>
              <a:rPr lang="en-US" smtClean="0"/>
              <a:t>smart phone </a:t>
            </a:r>
            <a:r>
              <a:rPr lang="en-US" dirty="0" smtClean="0"/>
              <a:t>subscribers.  </a:t>
            </a:r>
            <a:endParaRPr lang="en-US" b="1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68128" y="2001511"/>
            <a:ext cx="7842250" cy="447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Smartphone Users vs. Mobile Phone Users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marL="0">
              <a:buNone/>
            </a:pPr>
            <a:r>
              <a:rPr lang="en-US" dirty="0" smtClean="0"/>
              <a:t>Despite tremendous ramp so far (By 2012E), but smart phone users adoption has huge upside that </a:t>
            </a:r>
            <a:r>
              <a:rPr lang="en-US" dirty="0" smtClean="0">
                <a:solidFill>
                  <a:srgbClr val="FF0000"/>
                </a:solidFill>
              </a:rPr>
              <a:t>4B</a:t>
            </a:r>
            <a:r>
              <a:rPr lang="en-US" dirty="0" smtClean="0"/>
              <a:t> users.</a:t>
            </a:r>
            <a:endParaRPr lang="en-US" b="1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22375" y="1779438"/>
            <a:ext cx="6699250" cy="436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Traffic is Kingcraft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marL="0">
              <a:buNone/>
            </a:pPr>
            <a:r>
              <a:rPr lang="en-US" dirty="0" smtClean="0"/>
              <a:t>Global mobile traffic is growing rapidly to </a:t>
            </a:r>
            <a:r>
              <a:rPr lang="en-US" dirty="0" smtClean="0">
                <a:solidFill>
                  <a:srgbClr val="FF0000"/>
                </a:solidFill>
              </a:rPr>
              <a:t>13%</a:t>
            </a:r>
            <a:r>
              <a:rPr lang="en-US" dirty="0" smtClean="0"/>
              <a:t> of Internet traffic by 1</a:t>
            </a:r>
            <a:r>
              <a:rPr lang="en-US" baseline="30000" dirty="0" smtClean="0"/>
              <a:t>st</a:t>
            </a:r>
            <a:r>
              <a:rPr lang="en-US" dirty="0" smtClean="0"/>
              <a:t> half of year 2012. </a:t>
            </a:r>
            <a:endParaRPr lang="en-US" b="1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5650" y="1789862"/>
            <a:ext cx="7632700" cy="4330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 Time Spent vs. AD Spending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marL="0">
              <a:buNone/>
            </a:pPr>
            <a:r>
              <a:rPr lang="en-US" dirty="0" smtClean="0"/>
              <a:t>User spend </a:t>
            </a:r>
            <a:r>
              <a:rPr lang="en-US" dirty="0" smtClean="0">
                <a:solidFill>
                  <a:srgbClr val="FF0000"/>
                </a:solidFill>
              </a:rPr>
              <a:t>10%</a:t>
            </a:r>
            <a:r>
              <a:rPr lang="en-US" dirty="0" smtClean="0"/>
              <a:t> of time in media consumption while only </a:t>
            </a:r>
            <a:r>
              <a:rPr lang="en-US" dirty="0" smtClean="0">
                <a:solidFill>
                  <a:srgbClr val="FF0000"/>
                </a:solidFill>
              </a:rPr>
              <a:t>1%</a:t>
            </a:r>
            <a:r>
              <a:rPr lang="en-US" dirty="0" smtClean="0"/>
              <a:t> of AD is spent by 2011 in USA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7575" y="1893618"/>
            <a:ext cx="7308850" cy="3898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marL="0" algn="ctr">
              <a:buNone/>
            </a:pPr>
            <a:endParaRPr lang="en-US" sz="4000" dirty="0" smtClean="0"/>
          </a:p>
          <a:p>
            <a:pPr marL="0" algn="ctr">
              <a:buNone/>
            </a:pPr>
            <a:endParaRPr lang="en-US" sz="4000" dirty="0" smtClean="0"/>
          </a:p>
          <a:p>
            <a:pPr marL="0" algn="ctr">
              <a:buNone/>
            </a:pPr>
            <a:endParaRPr lang="en-US" sz="4000" dirty="0" smtClean="0"/>
          </a:p>
          <a:p>
            <a:pPr marL="0" algn="ctr">
              <a:buNone/>
            </a:pPr>
            <a:r>
              <a:rPr lang="en-US" sz="4000" dirty="0" smtClean="0"/>
              <a:t>The Re-Imagination</a:t>
            </a:r>
            <a:endParaRPr lang="en-US" sz="4000" b="1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Re-Imagination of User Interfaces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84250" y="1168400"/>
            <a:ext cx="7175500" cy="452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Re-Imagination of OS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marL="0">
              <a:buNone/>
            </a:pPr>
            <a:r>
              <a:rPr lang="en-US" dirty="0" smtClean="0"/>
              <a:t>By the year 2012E, </a:t>
            </a:r>
            <a:r>
              <a:rPr lang="en-US" dirty="0" err="1" smtClean="0"/>
              <a:t>iOS</a:t>
            </a:r>
            <a:r>
              <a:rPr lang="en-US" dirty="0" smtClean="0"/>
              <a:t> + Android = </a:t>
            </a:r>
            <a:r>
              <a:rPr lang="en-US" dirty="0" smtClean="0">
                <a:solidFill>
                  <a:srgbClr val="FF0000"/>
                </a:solidFill>
              </a:rPr>
              <a:t>45% </a:t>
            </a:r>
            <a:r>
              <a:rPr lang="en-US" dirty="0" smtClean="0"/>
              <a:t>marketing share, while Windows reduce the marketing share to </a:t>
            </a:r>
            <a:r>
              <a:rPr lang="en-US" dirty="0" smtClean="0">
                <a:solidFill>
                  <a:srgbClr val="FF0000"/>
                </a:solidFill>
              </a:rPr>
              <a:t>35%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54075" y="2006244"/>
            <a:ext cx="7435850" cy="3949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PT - Liquid Energy TEMPLATE">
  <a:themeElements>
    <a:clrScheme name="SE_Blue_ab">
      <a:dk1>
        <a:srgbClr val="000000"/>
      </a:dk1>
      <a:lt1>
        <a:srgbClr val="FFFFFF"/>
      </a:lt1>
      <a:dk2>
        <a:srgbClr val="00A8B5"/>
      </a:dk2>
      <a:lt2>
        <a:srgbClr val="FFFFFF"/>
      </a:lt2>
      <a:accent1>
        <a:srgbClr val="00A8B5"/>
      </a:accent1>
      <a:accent2>
        <a:srgbClr val="005960"/>
      </a:accent2>
      <a:accent3>
        <a:srgbClr val="68B5C2"/>
      </a:accent3>
      <a:accent4>
        <a:srgbClr val="99CBD3"/>
      </a:accent4>
      <a:accent5>
        <a:srgbClr val="CBE2E7"/>
      </a:accent5>
      <a:accent6>
        <a:srgbClr val="7E959C"/>
      </a:accent6>
      <a:hlink>
        <a:srgbClr val="0070C0"/>
      </a:hlink>
      <a:folHlink>
        <a:srgbClr val="CE0057"/>
      </a:folHlink>
    </a:clrScheme>
    <a:fontScheme name="SE Rebrand DNA">
      <a:majorFont>
        <a:latin typeface="American Typewriter SE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EMC brand template 2007 rev D 1">
        <a:dk1>
          <a:srgbClr val="000000"/>
        </a:dk1>
        <a:lt1>
          <a:srgbClr val="FFFFFF"/>
        </a:lt1>
        <a:dk2>
          <a:srgbClr val="AE0E14"/>
        </a:dk2>
        <a:lt2>
          <a:srgbClr val="FFFFFF"/>
        </a:lt2>
        <a:accent1>
          <a:srgbClr val="870000"/>
        </a:accent1>
        <a:accent2>
          <a:srgbClr val="AE1114"/>
        </a:accent2>
        <a:accent3>
          <a:srgbClr val="D3AAAA"/>
        </a:accent3>
        <a:accent4>
          <a:srgbClr val="DADADA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2">
        <a:dk1>
          <a:srgbClr val="000000"/>
        </a:dk1>
        <a:lt1>
          <a:srgbClr val="FFFFFF"/>
        </a:lt1>
        <a:dk2>
          <a:srgbClr val="DA6800"/>
        </a:dk2>
        <a:lt2>
          <a:srgbClr val="FFFFFF"/>
        </a:lt2>
        <a:accent1>
          <a:srgbClr val="D04F00"/>
        </a:accent1>
        <a:accent2>
          <a:srgbClr val="DA6800"/>
        </a:accent2>
        <a:accent3>
          <a:srgbClr val="EAB9AA"/>
        </a:accent3>
        <a:accent4>
          <a:srgbClr val="DADADA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3">
        <a:dk1>
          <a:srgbClr val="000000"/>
        </a:dk1>
        <a:lt1>
          <a:srgbClr val="FFFFFF"/>
        </a:lt1>
        <a:dk2>
          <a:srgbClr val="499335"/>
        </a:dk2>
        <a:lt2>
          <a:srgbClr val="FFFFFF"/>
        </a:lt2>
        <a:accent1>
          <a:srgbClr val="3E7835"/>
        </a:accent1>
        <a:accent2>
          <a:srgbClr val="499335"/>
        </a:accent2>
        <a:accent3>
          <a:srgbClr val="B1C8AE"/>
        </a:accent3>
        <a:accent4>
          <a:srgbClr val="DADADA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4">
        <a:dk1>
          <a:srgbClr val="000000"/>
        </a:dk1>
        <a:lt1>
          <a:srgbClr val="FFFFFF"/>
        </a:lt1>
        <a:dk2>
          <a:srgbClr val="009999"/>
        </a:dk2>
        <a:lt2>
          <a:srgbClr val="FFFFFF"/>
        </a:lt2>
        <a:accent1>
          <a:srgbClr val="006666"/>
        </a:accent1>
        <a:accent2>
          <a:srgbClr val="009999"/>
        </a:accent2>
        <a:accent3>
          <a:srgbClr val="AACACA"/>
        </a:accent3>
        <a:accent4>
          <a:srgbClr val="DADADA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5">
        <a:dk1>
          <a:srgbClr val="000000"/>
        </a:dk1>
        <a:lt1>
          <a:srgbClr val="FFFFFF"/>
        </a:lt1>
        <a:dk2>
          <a:srgbClr val="91004B"/>
        </a:dk2>
        <a:lt2>
          <a:srgbClr val="FFFFFF"/>
        </a:lt2>
        <a:accent1>
          <a:srgbClr val="660033"/>
        </a:accent1>
        <a:accent2>
          <a:srgbClr val="91004B"/>
        </a:accent2>
        <a:accent3>
          <a:srgbClr val="C7AAB1"/>
        </a:accent3>
        <a:accent4>
          <a:srgbClr val="DADAD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6">
        <a:dk1>
          <a:srgbClr val="000000"/>
        </a:dk1>
        <a:lt1>
          <a:srgbClr val="FFFFFF"/>
        </a:lt1>
        <a:dk2>
          <a:srgbClr val="552969"/>
        </a:dk2>
        <a:lt2>
          <a:srgbClr val="FFFFFF"/>
        </a:lt2>
        <a:accent1>
          <a:srgbClr val="361F51"/>
        </a:accent1>
        <a:accent2>
          <a:srgbClr val="552969"/>
        </a:accent2>
        <a:accent3>
          <a:srgbClr val="B4ACB9"/>
        </a:accent3>
        <a:accent4>
          <a:srgbClr val="DADADA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7">
        <a:dk1>
          <a:srgbClr val="DC0000"/>
        </a:dk1>
        <a:lt1>
          <a:srgbClr val="FFFFFF"/>
        </a:lt1>
        <a:dk2>
          <a:srgbClr val="AE1114"/>
        </a:dk2>
        <a:lt2>
          <a:srgbClr val="000000"/>
        </a:lt2>
        <a:accent1>
          <a:srgbClr val="870000"/>
        </a:accent1>
        <a:accent2>
          <a:srgbClr val="AE1114"/>
        </a:accent2>
        <a:accent3>
          <a:srgbClr val="FFFFFF"/>
        </a:accent3>
        <a:accent4>
          <a:srgbClr val="BC0000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8">
        <a:dk1>
          <a:srgbClr val="FF9100"/>
        </a:dk1>
        <a:lt1>
          <a:srgbClr val="FFFFFF"/>
        </a:lt1>
        <a:dk2>
          <a:srgbClr val="DA6800"/>
        </a:dk2>
        <a:lt2>
          <a:srgbClr val="000000"/>
        </a:lt2>
        <a:accent1>
          <a:srgbClr val="D04F00"/>
        </a:accent1>
        <a:accent2>
          <a:srgbClr val="DA6800"/>
        </a:accent2>
        <a:accent3>
          <a:srgbClr val="FFFFFF"/>
        </a:accent3>
        <a:accent4>
          <a:srgbClr val="DA7B00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9">
        <a:dk1>
          <a:srgbClr val="8CC63F"/>
        </a:dk1>
        <a:lt1>
          <a:srgbClr val="FFFFFF"/>
        </a:lt1>
        <a:dk2>
          <a:srgbClr val="499335"/>
        </a:dk2>
        <a:lt2>
          <a:srgbClr val="000000"/>
        </a:lt2>
        <a:accent1>
          <a:srgbClr val="3E7835"/>
        </a:accent1>
        <a:accent2>
          <a:srgbClr val="499335"/>
        </a:accent2>
        <a:accent3>
          <a:srgbClr val="FFFFFF"/>
        </a:accent3>
        <a:accent4>
          <a:srgbClr val="77A934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0">
        <a:dk1>
          <a:srgbClr val="00C2B4"/>
        </a:dk1>
        <a:lt1>
          <a:srgbClr val="FFFFFF"/>
        </a:lt1>
        <a:dk2>
          <a:srgbClr val="009999"/>
        </a:dk2>
        <a:lt2>
          <a:srgbClr val="000000"/>
        </a:lt2>
        <a:accent1>
          <a:srgbClr val="006666"/>
        </a:accent1>
        <a:accent2>
          <a:srgbClr val="009999"/>
        </a:accent2>
        <a:accent3>
          <a:srgbClr val="FFFFFF"/>
        </a:accent3>
        <a:accent4>
          <a:srgbClr val="00A599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1">
        <a:dk1>
          <a:srgbClr val="AF2B6B"/>
        </a:dk1>
        <a:lt1>
          <a:srgbClr val="FFFFFF"/>
        </a:lt1>
        <a:dk2>
          <a:srgbClr val="91004B"/>
        </a:dk2>
        <a:lt2>
          <a:srgbClr val="000000"/>
        </a:lt2>
        <a:accent1>
          <a:srgbClr val="660033"/>
        </a:accent1>
        <a:accent2>
          <a:srgbClr val="91004B"/>
        </a:accent2>
        <a:accent3>
          <a:srgbClr val="FFFFFF"/>
        </a:accent3>
        <a:accent4>
          <a:srgbClr val="95235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2">
        <a:dk1>
          <a:srgbClr val="99388C"/>
        </a:dk1>
        <a:lt1>
          <a:srgbClr val="FFFFFF"/>
        </a:lt1>
        <a:dk2>
          <a:srgbClr val="552969"/>
        </a:dk2>
        <a:lt2>
          <a:srgbClr val="000000"/>
        </a:lt2>
        <a:accent1>
          <a:srgbClr val="361F51"/>
        </a:accent1>
        <a:accent2>
          <a:srgbClr val="552969"/>
        </a:accent2>
        <a:accent3>
          <a:srgbClr val="FFFFFF"/>
        </a:accent3>
        <a:accent4>
          <a:srgbClr val="822E77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SE_Lime">
  <a:themeElements>
    <a:clrScheme name="SE_Lime_ab">
      <a:dk1>
        <a:srgbClr val="000000"/>
      </a:dk1>
      <a:lt1>
        <a:srgbClr val="FFFFFF"/>
      </a:lt1>
      <a:dk2>
        <a:srgbClr val="65BB10"/>
      </a:dk2>
      <a:lt2>
        <a:srgbClr val="FFFFFF"/>
      </a:lt2>
      <a:accent1>
        <a:srgbClr val="65BB10"/>
      </a:accent1>
      <a:accent2>
        <a:srgbClr val="206000"/>
      </a:accent2>
      <a:accent3>
        <a:srgbClr val="8EC76E"/>
      </a:accent3>
      <a:accent4>
        <a:srgbClr val="B2D69A"/>
      </a:accent4>
      <a:accent5>
        <a:srgbClr val="D7EACA"/>
      </a:accent5>
      <a:accent6>
        <a:srgbClr val="869C7D"/>
      </a:accent6>
      <a:hlink>
        <a:srgbClr val="0070C0"/>
      </a:hlink>
      <a:folHlink>
        <a:srgbClr val="CE0057"/>
      </a:folHlink>
    </a:clrScheme>
    <a:fontScheme name="SE Rebrand DNA">
      <a:majorFont>
        <a:latin typeface="American Typewriter SE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EMC brand template 2007 rev D 1">
        <a:dk1>
          <a:srgbClr val="000000"/>
        </a:dk1>
        <a:lt1>
          <a:srgbClr val="FFFFFF"/>
        </a:lt1>
        <a:dk2>
          <a:srgbClr val="AE0E14"/>
        </a:dk2>
        <a:lt2>
          <a:srgbClr val="FFFFFF"/>
        </a:lt2>
        <a:accent1>
          <a:srgbClr val="870000"/>
        </a:accent1>
        <a:accent2>
          <a:srgbClr val="AE1114"/>
        </a:accent2>
        <a:accent3>
          <a:srgbClr val="D3AAAA"/>
        </a:accent3>
        <a:accent4>
          <a:srgbClr val="DADADA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2">
        <a:dk1>
          <a:srgbClr val="000000"/>
        </a:dk1>
        <a:lt1>
          <a:srgbClr val="FFFFFF"/>
        </a:lt1>
        <a:dk2>
          <a:srgbClr val="DA6800"/>
        </a:dk2>
        <a:lt2>
          <a:srgbClr val="FFFFFF"/>
        </a:lt2>
        <a:accent1>
          <a:srgbClr val="D04F00"/>
        </a:accent1>
        <a:accent2>
          <a:srgbClr val="DA6800"/>
        </a:accent2>
        <a:accent3>
          <a:srgbClr val="EAB9AA"/>
        </a:accent3>
        <a:accent4>
          <a:srgbClr val="DADADA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3">
        <a:dk1>
          <a:srgbClr val="000000"/>
        </a:dk1>
        <a:lt1>
          <a:srgbClr val="FFFFFF"/>
        </a:lt1>
        <a:dk2>
          <a:srgbClr val="499335"/>
        </a:dk2>
        <a:lt2>
          <a:srgbClr val="FFFFFF"/>
        </a:lt2>
        <a:accent1>
          <a:srgbClr val="3E7835"/>
        </a:accent1>
        <a:accent2>
          <a:srgbClr val="499335"/>
        </a:accent2>
        <a:accent3>
          <a:srgbClr val="B1C8AE"/>
        </a:accent3>
        <a:accent4>
          <a:srgbClr val="DADADA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4">
        <a:dk1>
          <a:srgbClr val="000000"/>
        </a:dk1>
        <a:lt1>
          <a:srgbClr val="FFFFFF"/>
        </a:lt1>
        <a:dk2>
          <a:srgbClr val="009999"/>
        </a:dk2>
        <a:lt2>
          <a:srgbClr val="FFFFFF"/>
        </a:lt2>
        <a:accent1>
          <a:srgbClr val="006666"/>
        </a:accent1>
        <a:accent2>
          <a:srgbClr val="009999"/>
        </a:accent2>
        <a:accent3>
          <a:srgbClr val="AACACA"/>
        </a:accent3>
        <a:accent4>
          <a:srgbClr val="DADADA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5">
        <a:dk1>
          <a:srgbClr val="000000"/>
        </a:dk1>
        <a:lt1>
          <a:srgbClr val="FFFFFF"/>
        </a:lt1>
        <a:dk2>
          <a:srgbClr val="91004B"/>
        </a:dk2>
        <a:lt2>
          <a:srgbClr val="FFFFFF"/>
        </a:lt2>
        <a:accent1>
          <a:srgbClr val="660033"/>
        </a:accent1>
        <a:accent2>
          <a:srgbClr val="91004B"/>
        </a:accent2>
        <a:accent3>
          <a:srgbClr val="C7AAB1"/>
        </a:accent3>
        <a:accent4>
          <a:srgbClr val="DADAD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6">
        <a:dk1>
          <a:srgbClr val="000000"/>
        </a:dk1>
        <a:lt1>
          <a:srgbClr val="FFFFFF"/>
        </a:lt1>
        <a:dk2>
          <a:srgbClr val="552969"/>
        </a:dk2>
        <a:lt2>
          <a:srgbClr val="FFFFFF"/>
        </a:lt2>
        <a:accent1>
          <a:srgbClr val="361F51"/>
        </a:accent1>
        <a:accent2>
          <a:srgbClr val="552969"/>
        </a:accent2>
        <a:accent3>
          <a:srgbClr val="B4ACB9"/>
        </a:accent3>
        <a:accent4>
          <a:srgbClr val="DADADA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7">
        <a:dk1>
          <a:srgbClr val="DC0000"/>
        </a:dk1>
        <a:lt1>
          <a:srgbClr val="FFFFFF"/>
        </a:lt1>
        <a:dk2>
          <a:srgbClr val="AE1114"/>
        </a:dk2>
        <a:lt2>
          <a:srgbClr val="000000"/>
        </a:lt2>
        <a:accent1>
          <a:srgbClr val="870000"/>
        </a:accent1>
        <a:accent2>
          <a:srgbClr val="AE1114"/>
        </a:accent2>
        <a:accent3>
          <a:srgbClr val="FFFFFF"/>
        </a:accent3>
        <a:accent4>
          <a:srgbClr val="BC0000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8">
        <a:dk1>
          <a:srgbClr val="FF9100"/>
        </a:dk1>
        <a:lt1>
          <a:srgbClr val="FFFFFF"/>
        </a:lt1>
        <a:dk2>
          <a:srgbClr val="DA6800"/>
        </a:dk2>
        <a:lt2>
          <a:srgbClr val="000000"/>
        </a:lt2>
        <a:accent1>
          <a:srgbClr val="D04F00"/>
        </a:accent1>
        <a:accent2>
          <a:srgbClr val="DA6800"/>
        </a:accent2>
        <a:accent3>
          <a:srgbClr val="FFFFFF"/>
        </a:accent3>
        <a:accent4>
          <a:srgbClr val="DA7B00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9">
        <a:dk1>
          <a:srgbClr val="8CC63F"/>
        </a:dk1>
        <a:lt1>
          <a:srgbClr val="FFFFFF"/>
        </a:lt1>
        <a:dk2>
          <a:srgbClr val="499335"/>
        </a:dk2>
        <a:lt2>
          <a:srgbClr val="000000"/>
        </a:lt2>
        <a:accent1>
          <a:srgbClr val="3E7835"/>
        </a:accent1>
        <a:accent2>
          <a:srgbClr val="499335"/>
        </a:accent2>
        <a:accent3>
          <a:srgbClr val="FFFFFF"/>
        </a:accent3>
        <a:accent4>
          <a:srgbClr val="77A934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0">
        <a:dk1>
          <a:srgbClr val="00C2B4"/>
        </a:dk1>
        <a:lt1>
          <a:srgbClr val="FFFFFF"/>
        </a:lt1>
        <a:dk2>
          <a:srgbClr val="009999"/>
        </a:dk2>
        <a:lt2>
          <a:srgbClr val="000000"/>
        </a:lt2>
        <a:accent1>
          <a:srgbClr val="006666"/>
        </a:accent1>
        <a:accent2>
          <a:srgbClr val="009999"/>
        </a:accent2>
        <a:accent3>
          <a:srgbClr val="FFFFFF"/>
        </a:accent3>
        <a:accent4>
          <a:srgbClr val="00A599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1">
        <a:dk1>
          <a:srgbClr val="AF2B6B"/>
        </a:dk1>
        <a:lt1>
          <a:srgbClr val="FFFFFF"/>
        </a:lt1>
        <a:dk2>
          <a:srgbClr val="91004B"/>
        </a:dk2>
        <a:lt2>
          <a:srgbClr val="000000"/>
        </a:lt2>
        <a:accent1>
          <a:srgbClr val="660033"/>
        </a:accent1>
        <a:accent2>
          <a:srgbClr val="91004B"/>
        </a:accent2>
        <a:accent3>
          <a:srgbClr val="FFFFFF"/>
        </a:accent3>
        <a:accent4>
          <a:srgbClr val="95235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2">
        <a:dk1>
          <a:srgbClr val="99388C"/>
        </a:dk1>
        <a:lt1>
          <a:srgbClr val="FFFFFF"/>
        </a:lt1>
        <a:dk2>
          <a:srgbClr val="552969"/>
        </a:dk2>
        <a:lt2>
          <a:srgbClr val="000000"/>
        </a:lt2>
        <a:accent1>
          <a:srgbClr val="361F51"/>
        </a:accent1>
        <a:accent2>
          <a:srgbClr val="552969"/>
        </a:accent2>
        <a:accent3>
          <a:srgbClr val="FFFFFF"/>
        </a:accent3>
        <a:accent4>
          <a:srgbClr val="822E77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SE Orange">
  <a:themeElements>
    <a:clrScheme name="SE_Orange_ab">
      <a:dk1>
        <a:srgbClr val="000000"/>
      </a:dk1>
      <a:lt1>
        <a:srgbClr val="FFFFFF"/>
      </a:lt1>
      <a:dk2>
        <a:srgbClr val="EC7100"/>
      </a:dk2>
      <a:lt2>
        <a:srgbClr val="FFFFFF"/>
      </a:lt2>
      <a:accent1>
        <a:srgbClr val="EC7100"/>
      </a:accent1>
      <a:accent2>
        <a:srgbClr val="773B00"/>
      </a:accent2>
      <a:accent3>
        <a:srgbClr val="EF9152"/>
      </a:accent3>
      <a:accent4>
        <a:srgbClr val="F4B284"/>
      </a:accent4>
      <a:accent5>
        <a:srgbClr val="FAD6BB"/>
      </a:accent5>
      <a:accent6>
        <a:srgbClr val="AD876C"/>
      </a:accent6>
      <a:hlink>
        <a:srgbClr val="0070C0"/>
      </a:hlink>
      <a:folHlink>
        <a:srgbClr val="CE0057"/>
      </a:folHlink>
    </a:clrScheme>
    <a:fontScheme name="SE Rebrand DNA">
      <a:majorFont>
        <a:latin typeface="American Typewriter SE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EMC brand template 2007 rev D 1">
        <a:dk1>
          <a:srgbClr val="000000"/>
        </a:dk1>
        <a:lt1>
          <a:srgbClr val="FFFFFF"/>
        </a:lt1>
        <a:dk2>
          <a:srgbClr val="AE0E14"/>
        </a:dk2>
        <a:lt2>
          <a:srgbClr val="FFFFFF"/>
        </a:lt2>
        <a:accent1>
          <a:srgbClr val="870000"/>
        </a:accent1>
        <a:accent2>
          <a:srgbClr val="AE1114"/>
        </a:accent2>
        <a:accent3>
          <a:srgbClr val="D3AAAA"/>
        </a:accent3>
        <a:accent4>
          <a:srgbClr val="DADADA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2">
        <a:dk1>
          <a:srgbClr val="000000"/>
        </a:dk1>
        <a:lt1>
          <a:srgbClr val="FFFFFF"/>
        </a:lt1>
        <a:dk2>
          <a:srgbClr val="DA6800"/>
        </a:dk2>
        <a:lt2>
          <a:srgbClr val="FFFFFF"/>
        </a:lt2>
        <a:accent1>
          <a:srgbClr val="D04F00"/>
        </a:accent1>
        <a:accent2>
          <a:srgbClr val="DA6800"/>
        </a:accent2>
        <a:accent3>
          <a:srgbClr val="EAB9AA"/>
        </a:accent3>
        <a:accent4>
          <a:srgbClr val="DADADA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3">
        <a:dk1>
          <a:srgbClr val="000000"/>
        </a:dk1>
        <a:lt1>
          <a:srgbClr val="FFFFFF"/>
        </a:lt1>
        <a:dk2>
          <a:srgbClr val="499335"/>
        </a:dk2>
        <a:lt2>
          <a:srgbClr val="FFFFFF"/>
        </a:lt2>
        <a:accent1>
          <a:srgbClr val="3E7835"/>
        </a:accent1>
        <a:accent2>
          <a:srgbClr val="499335"/>
        </a:accent2>
        <a:accent3>
          <a:srgbClr val="B1C8AE"/>
        </a:accent3>
        <a:accent4>
          <a:srgbClr val="DADADA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4">
        <a:dk1>
          <a:srgbClr val="000000"/>
        </a:dk1>
        <a:lt1>
          <a:srgbClr val="FFFFFF"/>
        </a:lt1>
        <a:dk2>
          <a:srgbClr val="009999"/>
        </a:dk2>
        <a:lt2>
          <a:srgbClr val="FFFFFF"/>
        </a:lt2>
        <a:accent1>
          <a:srgbClr val="006666"/>
        </a:accent1>
        <a:accent2>
          <a:srgbClr val="009999"/>
        </a:accent2>
        <a:accent3>
          <a:srgbClr val="AACACA"/>
        </a:accent3>
        <a:accent4>
          <a:srgbClr val="DADADA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5">
        <a:dk1>
          <a:srgbClr val="000000"/>
        </a:dk1>
        <a:lt1>
          <a:srgbClr val="FFFFFF"/>
        </a:lt1>
        <a:dk2>
          <a:srgbClr val="91004B"/>
        </a:dk2>
        <a:lt2>
          <a:srgbClr val="FFFFFF"/>
        </a:lt2>
        <a:accent1>
          <a:srgbClr val="660033"/>
        </a:accent1>
        <a:accent2>
          <a:srgbClr val="91004B"/>
        </a:accent2>
        <a:accent3>
          <a:srgbClr val="C7AAB1"/>
        </a:accent3>
        <a:accent4>
          <a:srgbClr val="DADAD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6">
        <a:dk1>
          <a:srgbClr val="000000"/>
        </a:dk1>
        <a:lt1>
          <a:srgbClr val="FFFFFF"/>
        </a:lt1>
        <a:dk2>
          <a:srgbClr val="552969"/>
        </a:dk2>
        <a:lt2>
          <a:srgbClr val="FFFFFF"/>
        </a:lt2>
        <a:accent1>
          <a:srgbClr val="361F51"/>
        </a:accent1>
        <a:accent2>
          <a:srgbClr val="552969"/>
        </a:accent2>
        <a:accent3>
          <a:srgbClr val="B4ACB9"/>
        </a:accent3>
        <a:accent4>
          <a:srgbClr val="DADADA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7">
        <a:dk1>
          <a:srgbClr val="DC0000"/>
        </a:dk1>
        <a:lt1>
          <a:srgbClr val="FFFFFF"/>
        </a:lt1>
        <a:dk2>
          <a:srgbClr val="AE1114"/>
        </a:dk2>
        <a:lt2>
          <a:srgbClr val="000000"/>
        </a:lt2>
        <a:accent1>
          <a:srgbClr val="870000"/>
        </a:accent1>
        <a:accent2>
          <a:srgbClr val="AE1114"/>
        </a:accent2>
        <a:accent3>
          <a:srgbClr val="FFFFFF"/>
        </a:accent3>
        <a:accent4>
          <a:srgbClr val="BC0000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8">
        <a:dk1>
          <a:srgbClr val="FF9100"/>
        </a:dk1>
        <a:lt1>
          <a:srgbClr val="FFFFFF"/>
        </a:lt1>
        <a:dk2>
          <a:srgbClr val="DA6800"/>
        </a:dk2>
        <a:lt2>
          <a:srgbClr val="000000"/>
        </a:lt2>
        <a:accent1>
          <a:srgbClr val="D04F00"/>
        </a:accent1>
        <a:accent2>
          <a:srgbClr val="DA6800"/>
        </a:accent2>
        <a:accent3>
          <a:srgbClr val="FFFFFF"/>
        </a:accent3>
        <a:accent4>
          <a:srgbClr val="DA7B00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9">
        <a:dk1>
          <a:srgbClr val="8CC63F"/>
        </a:dk1>
        <a:lt1>
          <a:srgbClr val="FFFFFF"/>
        </a:lt1>
        <a:dk2>
          <a:srgbClr val="499335"/>
        </a:dk2>
        <a:lt2>
          <a:srgbClr val="000000"/>
        </a:lt2>
        <a:accent1>
          <a:srgbClr val="3E7835"/>
        </a:accent1>
        <a:accent2>
          <a:srgbClr val="499335"/>
        </a:accent2>
        <a:accent3>
          <a:srgbClr val="FFFFFF"/>
        </a:accent3>
        <a:accent4>
          <a:srgbClr val="77A934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0">
        <a:dk1>
          <a:srgbClr val="00C2B4"/>
        </a:dk1>
        <a:lt1>
          <a:srgbClr val="FFFFFF"/>
        </a:lt1>
        <a:dk2>
          <a:srgbClr val="009999"/>
        </a:dk2>
        <a:lt2>
          <a:srgbClr val="000000"/>
        </a:lt2>
        <a:accent1>
          <a:srgbClr val="006666"/>
        </a:accent1>
        <a:accent2>
          <a:srgbClr val="009999"/>
        </a:accent2>
        <a:accent3>
          <a:srgbClr val="FFFFFF"/>
        </a:accent3>
        <a:accent4>
          <a:srgbClr val="00A599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1">
        <a:dk1>
          <a:srgbClr val="AF2B6B"/>
        </a:dk1>
        <a:lt1>
          <a:srgbClr val="FFFFFF"/>
        </a:lt1>
        <a:dk2>
          <a:srgbClr val="91004B"/>
        </a:dk2>
        <a:lt2>
          <a:srgbClr val="000000"/>
        </a:lt2>
        <a:accent1>
          <a:srgbClr val="660033"/>
        </a:accent1>
        <a:accent2>
          <a:srgbClr val="91004B"/>
        </a:accent2>
        <a:accent3>
          <a:srgbClr val="FFFFFF"/>
        </a:accent3>
        <a:accent4>
          <a:srgbClr val="95235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2">
        <a:dk1>
          <a:srgbClr val="99388C"/>
        </a:dk1>
        <a:lt1>
          <a:srgbClr val="FFFFFF"/>
        </a:lt1>
        <a:dk2>
          <a:srgbClr val="552969"/>
        </a:dk2>
        <a:lt2>
          <a:srgbClr val="000000"/>
        </a:lt2>
        <a:accent1>
          <a:srgbClr val="361F51"/>
        </a:accent1>
        <a:accent2>
          <a:srgbClr val="552969"/>
        </a:accent2>
        <a:accent3>
          <a:srgbClr val="FFFFFF"/>
        </a:accent3>
        <a:accent4>
          <a:srgbClr val="822E77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SE_Red">
  <a:themeElements>
    <a:clrScheme name="SE_Red_ab">
      <a:dk1>
        <a:srgbClr val="000000"/>
      </a:dk1>
      <a:lt1>
        <a:srgbClr val="FFFFFF"/>
      </a:lt1>
      <a:dk2>
        <a:srgbClr val="D4041D"/>
      </a:dk2>
      <a:lt2>
        <a:srgbClr val="FFFFFF"/>
      </a:lt2>
      <a:accent1>
        <a:srgbClr val="D4041D"/>
      </a:accent1>
      <a:accent2>
        <a:srgbClr val="500000"/>
      </a:accent2>
      <a:accent3>
        <a:srgbClr val="DD6249"/>
      </a:accent3>
      <a:accent4>
        <a:srgbClr val="E69178"/>
      </a:accent4>
      <a:accent5>
        <a:srgbClr val="F2C5B4"/>
      </a:accent5>
      <a:accent6>
        <a:srgbClr val="926C65"/>
      </a:accent6>
      <a:hlink>
        <a:srgbClr val="0070C0"/>
      </a:hlink>
      <a:folHlink>
        <a:srgbClr val="CE0057"/>
      </a:folHlink>
    </a:clrScheme>
    <a:fontScheme name="SE Rebrand DNA">
      <a:majorFont>
        <a:latin typeface="American Typewriter SE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EMC brand template 2007 rev D 1">
        <a:dk1>
          <a:srgbClr val="000000"/>
        </a:dk1>
        <a:lt1>
          <a:srgbClr val="FFFFFF"/>
        </a:lt1>
        <a:dk2>
          <a:srgbClr val="AE0E14"/>
        </a:dk2>
        <a:lt2>
          <a:srgbClr val="FFFFFF"/>
        </a:lt2>
        <a:accent1>
          <a:srgbClr val="870000"/>
        </a:accent1>
        <a:accent2>
          <a:srgbClr val="AE1114"/>
        </a:accent2>
        <a:accent3>
          <a:srgbClr val="D3AAAA"/>
        </a:accent3>
        <a:accent4>
          <a:srgbClr val="DADADA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2">
        <a:dk1>
          <a:srgbClr val="000000"/>
        </a:dk1>
        <a:lt1>
          <a:srgbClr val="FFFFFF"/>
        </a:lt1>
        <a:dk2>
          <a:srgbClr val="DA6800"/>
        </a:dk2>
        <a:lt2>
          <a:srgbClr val="FFFFFF"/>
        </a:lt2>
        <a:accent1>
          <a:srgbClr val="D04F00"/>
        </a:accent1>
        <a:accent2>
          <a:srgbClr val="DA6800"/>
        </a:accent2>
        <a:accent3>
          <a:srgbClr val="EAB9AA"/>
        </a:accent3>
        <a:accent4>
          <a:srgbClr val="DADADA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3">
        <a:dk1>
          <a:srgbClr val="000000"/>
        </a:dk1>
        <a:lt1>
          <a:srgbClr val="FFFFFF"/>
        </a:lt1>
        <a:dk2>
          <a:srgbClr val="499335"/>
        </a:dk2>
        <a:lt2>
          <a:srgbClr val="FFFFFF"/>
        </a:lt2>
        <a:accent1>
          <a:srgbClr val="3E7835"/>
        </a:accent1>
        <a:accent2>
          <a:srgbClr val="499335"/>
        </a:accent2>
        <a:accent3>
          <a:srgbClr val="B1C8AE"/>
        </a:accent3>
        <a:accent4>
          <a:srgbClr val="DADADA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4">
        <a:dk1>
          <a:srgbClr val="000000"/>
        </a:dk1>
        <a:lt1>
          <a:srgbClr val="FFFFFF"/>
        </a:lt1>
        <a:dk2>
          <a:srgbClr val="009999"/>
        </a:dk2>
        <a:lt2>
          <a:srgbClr val="FFFFFF"/>
        </a:lt2>
        <a:accent1>
          <a:srgbClr val="006666"/>
        </a:accent1>
        <a:accent2>
          <a:srgbClr val="009999"/>
        </a:accent2>
        <a:accent3>
          <a:srgbClr val="AACACA"/>
        </a:accent3>
        <a:accent4>
          <a:srgbClr val="DADADA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5">
        <a:dk1>
          <a:srgbClr val="000000"/>
        </a:dk1>
        <a:lt1>
          <a:srgbClr val="FFFFFF"/>
        </a:lt1>
        <a:dk2>
          <a:srgbClr val="91004B"/>
        </a:dk2>
        <a:lt2>
          <a:srgbClr val="FFFFFF"/>
        </a:lt2>
        <a:accent1>
          <a:srgbClr val="660033"/>
        </a:accent1>
        <a:accent2>
          <a:srgbClr val="91004B"/>
        </a:accent2>
        <a:accent3>
          <a:srgbClr val="C7AAB1"/>
        </a:accent3>
        <a:accent4>
          <a:srgbClr val="DADAD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6">
        <a:dk1>
          <a:srgbClr val="000000"/>
        </a:dk1>
        <a:lt1>
          <a:srgbClr val="FFFFFF"/>
        </a:lt1>
        <a:dk2>
          <a:srgbClr val="552969"/>
        </a:dk2>
        <a:lt2>
          <a:srgbClr val="FFFFFF"/>
        </a:lt2>
        <a:accent1>
          <a:srgbClr val="361F51"/>
        </a:accent1>
        <a:accent2>
          <a:srgbClr val="552969"/>
        </a:accent2>
        <a:accent3>
          <a:srgbClr val="B4ACB9"/>
        </a:accent3>
        <a:accent4>
          <a:srgbClr val="DADADA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7">
        <a:dk1>
          <a:srgbClr val="DC0000"/>
        </a:dk1>
        <a:lt1>
          <a:srgbClr val="FFFFFF"/>
        </a:lt1>
        <a:dk2>
          <a:srgbClr val="AE1114"/>
        </a:dk2>
        <a:lt2>
          <a:srgbClr val="000000"/>
        </a:lt2>
        <a:accent1>
          <a:srgbClr val="870000"/>
        </a:accent1>
        <a:accent2>
          <a:srgbClr val="AE1114"/>
        </a:accent2>
        <a:accent3>
          <a:srgbClr val="FFFFFF"/>
        </a:accent3>
        <a:accent4>
          <a:srgbClr val="BC0000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8">
        <a:dk1>
          <a:srgbClr val="FF9100"/>
        </a:dk1>
        <a:lt1>
          <a:srgbClr val="FFFFFF"/>
        </a:lt1>
        <a:dk2>
          <a:srgbClr val="DA6800"/>
        </a:dk2>
        <a:lt2>
          <a:srgbClr val="000000"/>
        </a:lt2>
        <a:accent1>
          <a:srgbClr val="D04F00"/>
        </a:accent1>
        <a:accent2>
          <a:srgbClr val="DA6800"/>
        </a:accent2>
        <a:accent3>
          <a:srgbClr val="FFFFFF"/>
        </a:accent3>
        <a:accent4>
          <a:srgbClr val="DA7B00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9">
        <a:dk1>
          <a:srgbClr val="8CC63F"/>
        </a:dk1>
        <a:lt1>
          <a:srgbClr val="FFFFFF"/>
        </a:lt1>
        <a:dk2>
          <a:srgbClr val="499335"/>
        </a:dk2>
        <a:lt2>
          <a:srgbClr val="000000"/>
        </a:lt2>
        <a:accent1>
          <a:srgbClr val="3E7835"/>
        </a:accent1>
        <a:accent2>
          <a:srgbClr val="499335"/>
        </a:accent2>
        <a:accent3>
          <a:srgbClr val="FFFFFF"/>
        </a:accent3>
        <a:accent4>
          <a:srgbClr val="77A934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0">
        <a:dk1>
          <a:srgbClr val="00C2B4"/>
        </a:dk1>
        <a:lt1>
          <a:srgbClr val="FFFFFF"/>
        </a:lt1>
        <a:dk2>
          <a:srgbClr val="009999"/>
        </a:dk2>
        <a:lt2>
          <a:srgbClr val="000000"/>
        </a:lt2>
        <a:accent1>
          <a:srgbClr val="006666"/>
        </a:accent1>
        <a:accent2>
          <a:srgbClr val="009999"/>
        </a:accent2>
        <a:accent3>
          <a:srgbClr val="FFFFFF"/>
        </a:accent3>
        <a:accent4>
          <a:srgbClr val="00A599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1">
        <a:dk1>
          <a:srgbClr val="AF2B6B"/>
        </a:dk1>
        <a:lt1>
          <a:srgbClr val="FFFFFF"/>
        </a:lt1>
        <a:dk2>
          <a:srgbClr val="91004B"/>
        </a:dk2>
        <a:lt2>
          <a:srgbClr val="000000"/>
        </a:lt2>
        <a:accent1>
          <a:srgbClr val="660033"/>
        </a:accent1>
        <a:accent2>
          <a:srgbClr val="91004B"/>
        </a:accent2>
        <a:accent3>
          <a:srgbClr val="FFFFFF"/>
        </a:accent3>
        <a:accent4>
          <a:srgbClr val="95235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2">
        <a:dk1>
          <a:srgbClr val="99388C"/>
        </a:dk1>
        <a:lt1>
          <a:srgbClr val="FFFFFF"/>
        </a:lt1>
        <a:dk2>
          <a:srgbClr val="552969"/>
        </a:dk2>
        <a:lt2>
          <a:srgbClr val="000000"/>
        </a:lt2>
        <a:accent1>
          <a:srgbClr val="361F51"/>
        </a:accent1>
        <a:accent2>
          <a:srgbClr val="552969"/>
        </a:accent2>
        <a:accent3>
          <a:srgbClr val="FFFFFF"/>
        </a:accent3>
        <a:accent4>
          <a:srgbClr val="822E77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SE_Purple">
  <a:themeElements>
    <a:clrScheme name="SE_Purple_ab">
      <a:dk1>
        <a:srgbClr val="000000"/>
      </a:dk1>
      <a:lt1>
        <a:srgbClr val="FFFFFF"/>
      </a:lt1>
      <a:dk2>
        <a:srgbClr val="96078E"/>
      </a:dk2>
      <a:lt2>
        <a:srgbClr val="FFFFFF"/>
      </a:lt2>
      <a:accent1>
        <a:srgbClr val="96078E"/>
      </a:accent1>
      <a:accent2>
        <a:srgbClr val="390049"/>
      </a:accent2>
      <a:accent3>
        <a:srgbClr val="A45EA2"/>
      </a:accent3>
      <a:accent4>
        <a:srgbClr val="BD8CBC"/>
      </a:accent4>
      <a:accent5>
        <a:srgbClr val="D8C0DD"/>
      </a:accent5>
      <a:accent6>
        <a:srgbClr val="826C8A"/>
      </a:accent6>
      <a:hlink>
        <a:srgbClr val="0070C0"/>
      </a:hlink>
      <a:folHlink>
        <a:srgbClr val="D4041D"/>
      </a:folHlink>
    </a:clrScheme>
    <a:fontScheme name="SE Rebrand DNA">
      <a:majorFont>
        <a:latin typeface="American Typewriter SE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EMC brand template 2007 rev D 1">
        <a:dk1>
          <a:srgbClr val="000000"/>
        </a:dk1>
        <a:lt1>
          <a:srgbClr val="FFFFFF"/>
        </a:lt1>
        <a:dk2>
          <a:srgbClr val="AE0E14"/>
        </a:dk2>
        <a:lt2>
          <a:srgbClr val="FFFFFF"/>
        </a:lt2>
        <a:accent1>
          <a:srgbClr val="870000"/>
        </a:accent1>
        <a:accent2>
          <a:srgbClr val="AE1114"/>
        </a:accent2>
        <a:accent3>
          <a:srgbClr val="D3AAAA"/>
        </a:accent3>
        <a:accent4>
          <a:srgbClr val="DADADA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2">
        <a:dk1>
          <a:srgbClr val="000000"/>
        </a:dk1>
        <a:lt1>
          <a:srgbClr val="FFFFFF"/>
        </a:lt1>
        <a:dk2>
          <a:srgbClr val="DA6800"/>
        </a:dk2>
        <a:lt2>
          <a:srgbClr val="FFFFFF"/>
        </a:lt2>
        <a:accent1>
          <a:srgbClr val="D04F00"/>
        </a:accent1>
        <a:accent2>
          <a:srgbClr val="DA6800"/>
        </a:accent2>
        <a:accent3>
          <a:srgbClr val="EAB9AA"/>
        </a:accent3>
        <a:accent4>
          <a:srgbClr val="DADADA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3">
        <a:dk1>
          <a:srgbClr val="000000"/>
        </a:dk1>
        <a:lt1>
          <a:srgbClr val="FFFFFF"/>
        </a:lt1>
        <a:dk2>
          <a:srgbClr val="499335"/>
        </a:dk2>
        <a:lt2>
          <a:srgbClr val="FFFFFF"/>
        </a:lt2>
        <a:accent1>
          <a:srgbClr val="3E7835"/>
        </a:accent1>
        <a:accent2>
          <a:srgbClr val="499335"/>
        </a:accent2>
        <a:accent3>
          <a:srgbClr val="B1C8AE"/>
        </a:accent3>
        <a:accent4>
          <a:srgbClr val="DADADA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4">
        <a:dk1>
          <a:srgbClr val="000000"/>
        </a:dk1>
        <a:lt1>
          <a:srgbClr val="FFFFFF"/>
        </a:lt1>
        <a:dk2>
          <a:srgbClr val="009999"/>
        </a:dk2>
        <a:lt2>
          <a:srgbClr val="FFFFFF"/>
        </a:lt2>
        <a:accent1>
          <a:srgbClr val="006666"/>
        </a:accent1>
        <a:accent2>
          <a:srgbClr val="009999"/>
        </a:accent2>
        <a:accent3>
          <a:srgbClr val="AACACA"/>
        </a:accent3>
        <a:accent4>
          <a:srgbClr val="DADADA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5">
        <a:dk1>
          <a:srgbClr val="000000"/>
        </a:dk1>
        <a:lt1>
          <a:srgbClr val="FFFFFF"/>
        </a:lt1>
        <a:dk2>
          <a:srgbClr val="91004B"/>
        </a:dk2>
        <a:lt2>
          <a:srgbClr val="FFFFFF"/>
        </a:lt2>
        <a:accent1>
          <a:srgbClr val="660033"/>
        </a:accent1>
        <a:accent2>
          <a:srgbClr val="91004B"/>
        </a:accent2>
        <a:accent3>
          <a:srgbClr val="C7AAB1"/>
        </a:accent3>
        <a:accent4>
          <a:srgbClr val="DADAD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6">
        <a:dk1>
          <a:srgbClr val="000000"/>
        </a:dk1>
        <a:lt1>
          <a:srgbClr val="FFFFFF"/>
        </a:lt1>
        <a:dk2>
          <a:srgbClr val="552969"/>
        </a:dk2>
        <a:lt2>
          <a:srgbClr val="FFFFFF"/>
        </a:lt2>
        <a:accent1>
          <a:srgbClr val="361F51"/>
        </a:accent1>
        <a:accent2>
          <a:srgbClr val="552969"/>
        </a:accent2>
        <a:accent3>
          <a:srgbClr val="B4ACB9"/>
        </a:accent3>
        <a:accent4>
          <a:srgbClr val="DADADA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7">
        <a:dk1>
          <a:srgbClr val="DC0000"/>
        </a:dk1>
        <a:lt1>
          <a:srgbClr val="FFFFFF"/>
        </a:lt1>
        <a:dk2>
          <a:srgbClr val="AE1114"/>
        </a:dk2>
        <a:lt2>
          <a:srgbClr val="000000"/>
        </a:lt2>
        <a:accent1>
          <a:srgbClr val="870000"/>
        </a:accent1>
        <a:accent2>
          <a:srgbClr val="AE1114"/>
        </a:accent2>
        <a:accent3>
          <a:srgbClr val="FFFFFF"/>
        </a:accent3>
        <a:accent4>
          <a:srgbClr val="BC0000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8">
        <a:dk1>
          <a:srgbClr val="FF9100"/>
        </a:dk1>
        <a:lt1>
          <a:srgbClr val="FFFFFF"/>
        </a:lt1>
        <a:dk2>
          <a:srgbClr val="DA6800"/>
        </a:dk2>
        <a:lt2>
          <a:srgbClr val="000000"/>
        </a:lt2>
        <a:accent1>
          <a:srgbClr val="D04F00"/>
        </a:accent1>
        <a:accent2>
          <a:srgbClr val="DA6800"/>
        </a:accent2>
        <a:accent3>
          <a:srgbClr val="FFFFFF"/>
        </a:accent3>
        <a:accent4>
          <a:srgbClr val="DA7B00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9">
        <a:dk1>
          <a:srgbClr val="8CC63F"/>
        </a:dk1>
        <a:lt1>
          <a:srgbClr val="FFFFFF"/>
        </a:lt1>
        <a:dk2>
          <a:srgbClr val="499335"/>
        </a:dk2>
        <a:lt2>
          <a:srgbClr val="000000"/>
        </a:lt2>
        <a:accent1>
          <a:srgbClr val="3E7835"/>
        </a:accent1>
        <a:accent2>
          <a:srgbClr val="499335"/>
        </a:accent2>
        <a:accent3>
          <a:srgbClr val="FFFFFF"/>
        </a:accent3>
        <a:accent4>
          <a:srgbClr val="77A934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0">
        <a:dk1>
          <a:srgbClr val="00C2B4"/>
        </a:dk1>
        <a:lt1>
          <a:srgbClr val="FFFFFF"/>
        </a:lt1>
        <a:dk2>
          <a:srgbClr val="009999"/>
        </a:dk2>
        <a:lt2>
          <a:srgbClr val="000000"/>
        </a:lt2>
        <a:accent1>
          <a:srgbClr val="006666"/>
        </a:accent1>
        <a:accent2>
          <a:srgbClr val="009999"/>
        </a:accent2>
        <a:accent3>
          <a:srgbClr val="FFFFFF"/>
        </a:accent3>
        <a:accent4>
          <a:srgbClr val="00A599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1">
        <a:dk1>
          <a:srgbClr val="AF2B6B"/>
        </a:dk1>
        <a:lt1>
          <a:srgbClr val="FFFFFF"/>
        </a:lt1>
        <a:dk2>
          <a:srgbClr val="91004B"/>
        </a:dk2>
        <a:lt2>
          <a:srgbClr val="000000"/>
        </a:lt2>
        <a:accent1>
          <a:srgbClr val="660033"/>
        </a:accent1>
        <a:accent2>
          <a:srgbClr val="91004B"/>
        </a:accent2>
        <a:accent3>
          <a:srgbClr val="FFFFFF"/>
        </a:accent3>
        <a:accent4>
          <a:srgbClr val="95235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2">
        <a:dk1>
          <a:srgbClr val="99388C"/>
        </a:dk1>
        <a:lt1>
          <a:srgbClr val="FFFFFF"/>
        </a:lt1>
        <a:dk2>
          <a:srgbClr val="552969"/>
        </a:dk2>
        <a:lt2>
          <a:srgbClr val="000000"/>
        </a:lt2>
        <a:accent1>
          <a:srgbClr val="361F51"/>
        </a:accent1>
        <a:accent2>
          <a:srgbClr val="552969"/>
        </a:accent2>
        <a:accent3>
          <a:srgbClr val="FFFFFF"/>
        </a:accent3>
        <a:accent4>
          <a:srgbClr val="822E77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SE_Cherry">
  <a:themeElements>
    <a:clrScheme name="SE_Cherry_ab">
      <a:dk1>
        <a:srgbClr val="000000"/>
      </a:dk1>
      <a:lt1>
        <a:srgbClr val="FFFFFF"/>
      </a:lt1>
      <a:dk2>
        <a:srgbClr val="CE0057"/>
      </a:dk2>
      <a:lt2>
        <a:srgbClr val="FFFFFF"/>
      </a:lt2>
      <a:accent1>
        <a:srgbClr val="CE0057"/>
      </a:accent1>
      <a:accent2>
        <a:srgbClr val="7F0036"/>
      </a:accent2>
      <a:accent3>
        <a:srgbClr val="D76277"/>
      </a:accent3>
      <a:accent4>
        <a:srgbClr val="E1929A"/>
      </a:accent4>
      <a:accent5>
        <a:srgbClr val="EFC5C7"/>
      </a:accent5>
      <a:accent6>
        <a:srgbClr val="B27A80"/>
      </a:accent6>
      <a:hlink>
        <a:srgbClr val="0070C0"/>
      </a:hlink>
      <a:folHlink>
        <a:srgbClr val="96078E"/>
      </a:folHlink>
    </a:clrScheme>
    <a:fontScheme name="SE Rebrand DNA">
      <a:majorFont>
        <a:latin typeface="American Typewriter SE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EMC brand template 2007 rev D 1">
        <a:dk1>
          <a:srgbClr val="000000"/>
        </a:dk1>
        <a:lt1>
          <a:srgbClr val="FFFFFF"/>
        </a:lt1>
        <a:dk2>
          <a:srgbClr val="AE0E14"/>
        </a:dk2>
        <a:lt2>
          <a:srgbClr val="FFFFFF"/>
        </a:lt2>
        <a:accent1>
          <a:srgbClr val="870000"/>
        </a:accent1>
        <a:accent2>
          <a:srgbClr val="AE1114"/>
        </a:accent2>
        <a:accent3>
          <a:srgbClr val="D3AAAA"/>
        </a:accent3>
        <a:accent4>
          <a:srgbClr val="DADADA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2">
        <a:dk1>
          <a:srgbClr val="000000"/>
        </a:dk1>
        <a:lt1>
          <a:srgbClr val="FFFFFF"/>
        </a:lt1>
        <a:dk2>
          <a:srgbClr val="DA6800"/>
        </a:dk2>
        <a:lt2>
          <a:srgbClr val="FFFFFF"/>
        </a:lt2>
        <a:accent1>
          <a:srgbClr val="D04F00"/>
        </a:accent1>
        <a:accent2>
          <a:srgbClr val="DA6800"/>
        </a:accent2>
        <a:accent3>
          <a:srgbClr val="EAB9AA"/>
        </a:accent3>
        <a:accent4>
          <a:srgbClr val="DADADA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3">
        <a:dk1>
          <a:srgbClr val="000000"/>
        </a:dk1>
        <a:lt1>
          <a:srgbClr val="FFFFFF"/>
        </a:lt1>
        <a:dk2>
          <a:srgbClr val="499335"/>
        </a:dk2>
        <a:lt2>
          <a:srgbClr val="FFFFFF"/>
        </a:lt2>
        <a:accent1>
          <a:srgbClr val="3E7835"/>
        </a:accent1>
        <a:accent2>
          <a:srgbClr val="499335"/>
        </a:accent2>
        <a:accent3>
          <a:srgbClr val="B1C8AE"/>
        </a:accent3>
        <a:accent4>
          <a:srgbClr val="DADADA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4">
        <a:dk1>
          <a:srgbClr val="000000"/>
        </a:dk1>
        <a:lt1>
          <a:srgbClr val="FFFFFF"/>
        </a:lt1>
        <a:dk2>
          <a:srgbClr val="009999"/>
        </a:dk2>
        <a:lt2>
          <a:srgbClr val="FFFFFF"/>
        </a:lt2>
        <a:accent1>
          <a:srgbClr val="006666"/>
        </a:accent1>
        <a:accent2>
          <a:srgbClr val="009999"/>
        </a:accent2>
        <a:accent3>
          <a:srgbClr val="AACACA"/>
        </a:accent3>
        <a:accent4>
          <a:srgbClr val="DADADA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5">
        <a:dk1>
          <a:srgbClr val="000000"/>
        </a:dk1>
        <a:lt1>
          <a:srgbClr val="FFFFFF"/>
        </a:lt1>
        <a:dk2>
          <a:srgbClr val="91004B"/>
        </a:dk2>
        <a:lt2>
          <a:srgbClr val="FFFFFF"/>
        </a:lt2>
        <a:accent1>
          <a:srgbClr val="660033"/>
        </a:accent1>
        <a:accent2>
          <a:srgbClr val="91004B"/>
        </a:accent2>
        <a:accent3>
          <a:srgbClr val="C7AAB1"/>
        </a:accent3>
        <a:accent4>
          <a:srgbClr val="DADAD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6">
        <a:dk1>
          <a:srgbClr val="000000"/>
        </a:dk1>
        <a:lt1>
          <a:srgbClr val="FFFFFF"/>
        </a:lt1>
        <a:dk2>
          <a:srgbClr val="552969"/>
        </a:dk2>
        <a:lt2>
          <a:srgbClr val="FFFFFF"/>
        </a:lt2>
        <a:accent1>
          <a:srgbClr val="361F51"/>
        </a:accent1>
        <a:accent2>
          <a:srgbClr val="552969"/>
        </a:accent2>
        <a:accent3>
          <a:srgbClr val="B4ACB9"/>
        </a:accent3>
        <a:accent4>
          <a:srgbClr val="DADADA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7">
        <a:dk1>
          <a:srgbClr val="DC0000"/>
        </a:dk1>
        <a:lt1>
          <a:srgbClr val="FFFFFF"/>
        </a:lt1>
        <a:dk2>
          <a:srgbClr val="AE1114"/>
        </a:dk2>
        <a:lt2>
          <a:srgbClr val="000000"/>
        </a:lt2>
        <a:accent1>
          <a:srgbClr val="870000"/>
        </a:accent1>
        <a:accent2>
          <a:srgbClr val="AE1114"/>
        </a:accent2>
        <a:accent3>
          <a:srgbClr val="FFFFFF"/>
        </a:accent3>
        <a:accent4>
          <a:srgbClr val="BC0000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8">
        <a:dk1>
          <a:srgbClr val="FF9100"/>
        </a:dk1>
        <a:lt1>
          <a:srgbClr val="FFFFFF"/>
        </a:lt1>
        <a:dk2>
          <a:srgbClr val="DA6800"/>
        </a:dk2>
        <a:lt2>
          <a:srgbClr val="000000"/>
        </a:lt2>
        <a:accent1>
          <a:srgbClr val="D04F00"/>
        </a:accent1>
        <a:accent2>
          <a:srgbClr val="DA6800"/>
        </a:accent2>
        <a:accent3>
          <a:srgbClr val="FFFFFF"/>
        </a:accent3>
        <a:accent4>
          <a:srgbClr val="DA7B00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9">
        <a:dk1>
          <a:srgbClr val="8CC63F"/>
        </a:dk1>
        <a:lt1>
          <a:srgbClr val="FFFFFF"/>
        </a:lt1>
        <a:dk2>
          <a:srgbClr val="499335"/>
        </a:dk2>
        <a:lt2>
          <a:srgbClr val="000000"/>
        </a:lt2>
        <a:accent1>
          <a:srgbClr val="3E7835"/>
        </a:accent1>
        <a:accent2>
          <a:srgbClr val="499335"/>
        </a:accent2>
        <a:accent3>
          <a:srgbClr val="FFFFFF"/>
        </a:accent3>
        <a:accent4>
          <a:srgbClr val="77A934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0">
        <a:dk1>
          <a:srgbClr val="00C2B4"/>
        </a:dk1>
        <a:lt1>
          <a:srgbClr val="FFFFFF"/>
        </a:lt1>
        <a:dk2>
          <a:srgbClr val="009999"/>
        </a:dk2>
        <a:lt2>
          <a:srgbClr val="000000"/>
        </a:lt2>
        <a:accent1>
          <a:srgbClr val="006666"/>
        </a:accent1>
        <a:accent2>
          <a:srgbClr val="009999"/>
        </a:accent2>
        <a:accent3>
          <a:srgbClr val="FFFFFF"/>
        </a:accent3>
        <a:accent4>
          <a:srgbClr val="00A599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1">
        <a:dk1>
          <a:srgbClr val="AF2B6B"/>
        </a:dk1>
        <a:lt1>
          <a:srgbClr val="FFFFFF"/>
        </a:lt1>
        <a:dk2>
          <a:srgbClr val="91004B"/>
        </a:dk2>
        <a:lt2>
          <a:srgbClr val="000000"/>
        </a:lt2>
        <a:accent1>
          <a:srgbClr val="660033"/>
        </a:accent1>
        <a:accent2>
          <a:srgbClr val="91004B"/>
        </a:accent2>
        <a:accent3>
          <a:srgbClr val="FFFFFF"/>
        </a:accent3>
        <a:accent4>
          <a:srgbClr val="95235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2">
        <a:dk1>
          <a:srgbClr val="99388C"/>
        </a:dk1>
        <a:lt1>
          <a:srgbClr val="FFFFFF"/>
        </a:lt1>
        <a:dk2>
          <a:srgbClr val="552969"/>
        </a:dk2>
        <a:lt2>
          <a:srgbClr val="000000"/>
        </a:lt2>
        <a:accent1>
          <a:srgbClr val="361F51"/>
        </a:accent1>
        <a:accent2>
          <a:srgbClr val="552969"/>
        </a:accent2>
        <a:accent3>
          <a:srgbClr val="FFFFFF"/>
        </a:accent3>
        <a:accent4>
          <a:srgbClr val="822E77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LiquidEnergyPPT V1 17-08-09">
  <a:themeElements>
    <a:clrScheme name="SE_Blue_ab">
      <a:dk1>
        <a:srgbClr val="000000"/>
      </a:dk1>
      <a:lt1>
        <a:srgbClr val="FFFFFF"/>
      </a:lt1>
      <a:dk2>
        <a:srgbClr val="00A8B5"/>
      </a:dk2>
      <a:lt2>
        <a:srgbClr val="FFFFFF"/>
      </a:lt2>
      <a:accent1>
        <a:srgbClr val="00A8B5"/>
      </a:accent1>
      <a:accent2>
        <a:srgbClr val="005960"/>
      </a:accent2>
      <a:accent3>
        <a:srgbClr val="68B5C2"/>
      </a:accent3>
      <a:accent4>
        <a:srgbClr val="99CBD3"/>
      </a:accent4>
      <a:accent5>
        <a:srgbClr val="CBE2E7"/>
      </a:accent5>
      <a:accent6>
        <a:srgbClr val="7E959C"/>
      </a:accent6>
      <a:hlink>
        <a:srgbClr val="0070C0"/>
      </a:hlink>
      <a:folHlink>
        <a:srgbClr val="CE0057"/>
      </a:folHlink>
    </a:clrScheme>
    <a:fontScheme name="SE Rebrand DNA">
      <a:majorFont>
        <a:latin typeface="American Typewriter SE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EMC brand template 2007 rev D 1">
        <a:dk1>
          <a:srgbClr val="000000"/>
        </a:dk1>
        <a:lt1>
          <a:srgbClr val="FFFFFF"/>
        </a:lt1>
        <a:dk2>
          <a:srgbClr val="AE0E14"/>
        </a:dk2>
        <a:lt2>
          <a:srgbClr val="FFFFFF"/>
        </a:lt2>
        <a:accent1>
          <a:srgbClr val="870000"/>
        </a:accent1>
        <a:accent2>
          <a:srgbClr val="AE1114"/>
        </a:accent2>
        <a:accent3>
          <a:srgbClr val="D3AAAA"/>
        </a:accent3>
        <a:accent4>
          <a:srgbClr val="DADADA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2">
        <a:dk1>
          <a:srgbClr val="000000"/>
        </a:dk1>
        <a:lt1>
          <a:srgbClr val="FFFFFF"/>
        </a:lt1>
        <a:dk2>
          <a:srgbClr val="DA6800"/>
        </a:dk2>
        <a:lt2>
          <a:srgbClr val="FFFFFF"/>
        </a:lt2>
        <a:accent1>
          <a:srgbClr val="D04F00"/>
        </a:accent1>
        <a:accent2>
          <a:srgbClr val="DA6800"/>
        </a:accent2>
        <a:accent3>
          <a:srgbClr val="EAB9AA"/>
        </a:accent3>
        <a:accent4>
          <a:srgbClr val="DADADA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3">
        <a:dk1>
          <a:srgbClr val="000000"/>
        </a:dk1>
        <a:lt1>
          <a:srgbClr val="FFFFFF"/>
        </a:lt1>
        <a:dk2>
          <a:srgbClr val="499335"/>
        </a:dk2>
        <a:lt2>
          <a:srgbClr val="FFFFFF"/>
        </a:lt2>
        <a:accent1>
          <a:srgbClr val="3E7835"/>
        </a:accent1>
        <a:accent2>
          <a:srgbClr val="499335"/>
        </a:accent2>
        <a:accent3>
          <a:srgbClr val="B1C8AE"/>
        </a:accent3>
        <a:accent4>
          <a:srgbClr val="DADADA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4">
        <a:dk1>
          <a:srgbClr val="000000"/>
        </a:dk1>
        <a:lt1>
          <a:srgbClr val="FFFFFF"/>
        </a:lt1>
        <a:dk2>
          <a:srgbClr val="009999"/>
        </a:dk2>
        <a:lt2>
          <a:srgbClr val="FFFFFF"/>
        </a:lt2>
        <a:accent1>
          <a:srgbClr val="006666"/>
        </a:accent1>
        <a:accent2>
          <a:srgbClr val="009999"/>
        </a:accent2>
        <a:accent3>
          <a:srgbClr val="AACACA"/>
        </a:accent3>
        <a:accent4>
          <a:srgbClr val="DADADA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5">
        <a:dk1>
          <a:srgbClr val="000000"/>
        </a:dk1>
        <a:lt1>
          <a:srgbClr val="FFFFFF"/>
        </a:lt1>
        <a:dk2>
          <a:srgbClr val="91004B"/>
        </a:dk2>
        <a:lt2>
          <a:srgbClr val="FFFFFF"/>
        </a:lt2>
        <a:accent1>
          <a:srgbClr val="660033"/>
        </a:accent1>
        <a:accent2>
          <a:srgbClr val="91004B"/>
        </a:accent2>
        <a:accent3>
          <a:srgbClr val="C7AAB1"/>
        </a:accent3>
        <a:accent4>
          <a:srgbClr val="DADAD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6">
        <a:dk1>
          <a:srgbClr val="000000"/>
        </a:dk1>
        <a:lt1>
          <a:srgbClr val="FFFFFF"/>
        </a:lt1>
        <a:dk2>
          <a:srgbClr val="552969"/>
        </a:dk2>
        <a:lt2>
          <a:srgbClr val="FFFFFF"/>
        </a:lt2>
        <a:accent1>
          <a:srgbClr val="361F51"/>
        </a:accent1>
        <a:accent2>
          <a:srgbClr val="552969"/>
        </a:accent2>
        <a:accent3>
          <a:srgbClr val="B4ACB9"/>
        </a:accent3>
        <a:accent4>
          <a:srgbClr val="DADADA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7">
        <a:dk1>
          <a:srgbClr val="DC0000"/>
        </a:dk1>
        <a:lt1>
          <a:srgbClr val="FFFFFF"/>
        </a:lt1>
        <a:dk2>
          <a:srgbClr val="AE1114"/>
        </a:dk2>
        <a:lt2>
          <a:srgbClr val="000000"/>
        </a:lt2>
        <a:accent1>
          <a:srgbClr val="870000"/>
        </a:accent1>
        <a:accent2>
          <a:srgbClr val="AE1114"/>
        </a:accent2>
        <a:accent3>
          <a:srgbClr val="FFFFFF"/>
        </a:accent3>
        <a:accent4>
          <a:srgbClr val="BC0000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8">
        <a:dk1>
          <a:srgbClr val="FF9100"/>
        </a:dk1>
        <a:lt1>
          <a:srgbClr val="FFFFFF"/>
        </a:lt1>
        <a:dk2>
          <a:srgbClr val="DA6800"/>
        </a:dk2>
        <a:lt2>
          <a:srgbClr val="000000"/>
        </a:lt2>
        <a:accent1>
          <a:srgbClr val="D04F00"/>
        </a:accent1>
        <a:accent2>
          <a:srgbClr val="DA6800"/>
        </a:accent2>
        <a:accent3>
          <a:srgbClr val="FFFFFF"/>
        </a:accent3>
        <a:accent4>
          <a:srgbClr val="DA7B00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9">
        <a:dk1>
          <a:srgbClr val="8CC63F"/>
        </a:dk1>
        <a:lt1>
          <a:srgbClr val="FFFFFF"/>
        </a:lt1>
        <a:dk2>
          <a:srgbClr val="499335"/>
        </a:dk2>
        <a:lt2>
          <a:srgbClr val="000000"/>
        </a:lt2>
        <a:accent1>
          <a:srgbClr val="3E7835"/>
        </a:accent1>
        <a:accent2>
          <a:srgbClr val="499335"/>
        </a:accent2>
        <a:accent3>
          <a:srgbClr val="FFFFFF"/>
        </a:accent3>
        <a:accent4>
          <a:srgbClr val="77A934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0">
        <a:dk1>
          <a:srgbClr val="00C2B4"/>
        </a:dk1>
        <a:lt1>
          <a:srgbClr val="FFFFFF"/>
        </a:lt1>
        <a:dk2>
          <a:srgbClr val="009999"/>
        </a:dk2>
        <a:lt2>
          <a:srgbClr val="000000"/>
        </a:lt2>
        <a:accent1>
          <a:srgbClr val="006666"/>
        </a:accent1>
        <a:accent2>
          <a:srgbClr val="009999"/>
        </a:accent2>
        <a:accent3>
          <a:srgbClr val="FFFFFF"/>
        </a:accent3>
        <a:accent4>
          <a:srgbClr val="00A599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1">
        <a:dk1>
          <a:srgbClr val="AF2B6B"/>
        </a:dk1>
        <a:lt1>
          <a:srgbClr val="FFFFFF"/>
        </a:lt1>
        <a:dk2>
          <a:srgbClr val="91004B"/>
        </a:dk2>
        <a:lt2>
          <a:srgbClr val="000000"/>
        </a:lt2>
        <a:accent1>
          <a:srgbClr val="660033"/>
        </a:accent1>
        <a:accent2>
          <a:srgbClr val="91004B"/>
        </a:accent2>
        <a:accent3>
          <a:srgbClr val="FFFFFF"/>
        </a:accent3>
        <a:accent4>
          <a:srgbClr val="95235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2">
        <a:dk1>
          <a:srgbClr val="99388C"/>
        </a:dk1>
        <a:lt1>
          <a:srgbClr val="FFFFFF"/>
        </a:lt1>
        <a:dk2>
          <a:srgbClr val="552969"/>
        </a:dk2>
        <a:lt2>
          <a:srgbClr val="000000"/>
        </a:lt2>
        <a:accent1>
          <a:srgbClr val="361F51"/>
        </a:accent1>
        <a:accent2>
          <a:srgbClr val="552969"/>
        </a:accent2>
        <a:accent3>
          <a:srgbClr val="FFFFFF"/>
        </a:accent3>
        <a:accent4>
          <a:srgbClr val="822E77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B1936BC6A3674D9D095E5A89BD8B8A" ma:contentTypeVersion="1" ma:contentTypeDescription="Create a new document." ma:contentTypeScope="" ma:versionID="c2e3eb12613c1b174384d1487473fb06">
  <xsd:schema xmlns:xsd="http://www.w3.org/2001/XMLSchema" xmlns:p="http://schemas.microsoft.com/office/2006/metadata/properties" xmlns:ns1="http://schemas.microsoft.com/sharepoint/v3" targetNamespace="http://schemas.microsoft.com/office/2006/metadata/properties" ma:root="true" ma:fieldsID="949202dcc3c1780e91e58fb2af340b1d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PublishingStartDate" ma:index="8" nillable="true" ma:displayName="Scheduling Start Date" ma:internalName="PublishingStartDate">
      <xsd:simpleType>
        <xsd:restriction base="dms:Unknown"/>
      </xsd:simpleType>
    </xsd:element>
    <xsd:element name="PublishingExpirationDate" ma:index="9" nillable="true" ma:displayName="Scheduling End Dat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4D5B1BAB-20D1-4041-858C-3DF7A9DD09D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807E9B76-B933-47EA-B8C8-B5D5CA3F2B7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63A28C3-7298-4AE7-889F-409D23CEA9A3}">
  <ds:schemaRefs>
    <ds:schemaRef ds:uri="http://schemas.microsoft.com/office/2006/documentManagement/types"/>
    <ds:schemaRef ds:uri="http://purl.org/dc/elements/1.1/"/>
    <ds:schemaRef ds:uri="http://purl.org/dc/terms/"/>
    <ds:schemaRef ds:uri="http://purl.org/dc/dcmitype/"/>
    <ds:schemaRef ds:uri="http://www.w3.org/XML/1998/namespace"/>
    <ds:schemaRef ds:uri="http://schemas.microsoft.com/office/2006/metadata/properties"/>
    <ds:schemaRef ds:uri="http://schemas.microsoft.com/sharepoint/v3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 - Liquid Energy TEMPLATE</Template>
  <TotalTime>0</TotalTime>
  <Words>478</Words>
  <Application>Microsoft Office PowerPoint</Application>
  <PresentationFormat>On-screen Show (4:3)</PresentationFormat>
  <Paragraphs>82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7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PPT - Liquid Energy TEMPLATE</vt:lpstr>
      <vt:lpstr>SE_Lime</vt:lpstr>
      <vt:lpstr>SE Orange</vt:lpstr>
      <vt:lpstr>SE_Red</vt:lpstr>
      <vt:lpstr>SE_Purple</vt:lpstr>
      <vt:lpstr>SE_Cherry</vt:lpstr>
      <vt:lpstr>LiquidEnergyPPT V1 17-08-09</vt:lpstr>
      <vt:lpstr>Nourriture - Connect People with Ingredients</vt:lpstr>
      <vt:lpstr>Slide 2</vt:lpstr>
      <vt:lpstr>Low Penetration</vt:lpstr>
      <vt:lpstr>Smartphone Users vs. Mobile Phone Users</vt:lpstr>
      <vt:lpstr>Data Traffic is Kingcraft </vt:lpstr>
      <vt:lpstr>Media Time Spent vs. AD Spending</vt:lpstr>
      <vt:lpstr>Slide 7</vt:lpstr>
      <vt:lpstr>Re-Imagination of User Interfaces</vt:lpstr>
      <vt:lpstr>Re-Imagination of OS</vt:lpstr>
      <vt:lpstr>Re-Imagination of Connectivity</vt:lpstr>
      <vt:lpstr>Global Fix Lines vs. Mobile Subscriptions</vt:lpstr>
      <vt:lpstr>Re-Imagination of Photography</vt:lpstr>
      <vt:lpstr>Compact Camera vs. Smartphone (Camera)</vt:lpstr>
      <vt:lpstr>Re-Imagination of a Big Idea</vt:lpstr>
      <vt:lpstr>Slide 15</vt:lpstr>
      <vt:lpstr>It's going to be a fascinating decade</vt:lpstr>
      <vt:lpstr>Big Changes Ahead</vt:lpstr>
      <vt:lpstr>Reference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subject>One way QA and Delivery of Apps</dc:subject>
  <dc:creator/>
  <dc:description>3/155 01-LXE 110 1400 Uen_x000d_Rev A</dc:description>
  <cp:lastModifiedBy/>
  <cp:revision>1</cp:revision>
  <dcterms:created xsi:type="dcterms:W3CDTF">2011-11-30T11:01:39Z</dcterms:created>
  <dcterms:modified xsi:type="dcterms:W3CDTF">2014-09-20T13:35:57Z</dcterms:modified>
  <cp:contentType>Document</cp:contentTyp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x">
    <vt:lpwstr>1</vt:lpwstr>
  </property>
  <property fmtid="{D5CDD505-2E9C-101B-9397-08002B2CF9AE}" pid="3" name="Checked">
    <vt:lpwstr/>
  </property>
  <property fmtid="{D5CDD505-2E9C-101B-9397-08002B2CF9AE}" pid="4" name="Reference">
    <vt:lpwstr/>
  </property>
  <property fmtid="{D5CDD505-2E9C-101B-9397-08002B2CF9AE}" pid="5" name="LeftFooterField">
    <vt:lpwstr>DocNo</vt:lpwstr>
  </property>
  <property fmtid="{D5CDD505-2E9C-101B-9397-08002B2CF9AE}" pid="6" name="RightFooterField">
    <vt:lpwstr>Title</vt:lpwstr>
  </property>
  <property fmtid="{D5CDD505-2E9C-101B-9397-08002B2CF9AE}" pid="7" name="MiddleFooterField">
    <vt:lpwstr>Date</vt:lpwstr>
  </property>
  <property fmtid="{D5CDD505-2E9C-101B-9397-08002B2CF9AE}" pid="8" name="SecClassViewType">
    <vt:lpwstr>False</vt:lpwstr>
  </property>
  <property fmtid="{D5CDD505-2E9C-101B-9397-08002B2CF9AE}" pid="9" name="FooterType">
    <vt:lpwstr>CVL</vt:lpwstr>
  </property>
  <property fmtid="{D5CDD505-2E9C-101B-9397-08002B2CF9AE}" pid="10" name="DocumentType">
    <vt:lpwstr>EnOHLogoNew2001</vt:lpwstr>
  </property>
  <property fmtid="{D5CDD505-2E9C-101B-9397-08002B2CF9AE}" pid="11" name="TemplateName">
    <vt:lpwstr>EN/FAD 109 0015/8</vt:lpwstr>
  </property>
  <property fmtid="{D5CDD505-2E9C-101B-9397-08002B2CF9AE}" pid="12" name="TemplateVersion">
    <vt:lpwstr>R1A</vt:lpwstr>
  </property>
  <property fmtid="{D5CDD505-2E9C-101B-9397-08002B2CF9AE}" pid="13" name="TotalNumb">
    <vt:lpwstr>False</vt:lpwstr>
  </property>
  <property fmtid="{D5CDD505-2E9C-101B-9397-08002B2CF9AE}" pid="14" name="TemplateFileRevState">
    <vt:lpwstr>E</vt:lpwstr>
  </property>
  <property fmtid="{D5CDD505-2E9C-101B-9397-08002B2CF9AE}" pid="15" name="ContentTypeId">
    <vt:lpwstr>0x01010033B1936BC6A3674D9D095E5A89BD8B8A</vt:lpwstr>
  </property>
  <property fmtid="{D5CDD505-2E9C-101B-9397-08002B2CF9AE}" pid="16" name="DocumentSource">
    <vt:lpwstr>This document is managed in metaDoc.</vt:lpwstr>
  </property>
  <property fmtid="{D5CDD505-2E9C-101B-9397-08002B2CF9AE}" pid="17" name="SecurityClass">
    <vt:lpwstr>Company Internal</vt:lpwstr>
  </property>
  <property fmtid="{D5CDD505-2E9C-101B-9397-08002B2CF9AE}" pid="18" name="Prepared">
    <vt:lpwstr>SEM/CVEIO JOHAN HAMMER</vt:lpwstr>
  </property>
  <property fmtid="{D5CDD505-2E9C-101B-9397-08002B2CF9AE}" pid="19" name="Date">
    <vt:lpwstr>2011-12-13</vt:lpwstr>
  </property>
  <property fmtid="{D5CDD505-2E9C-101B-9397-08002B2CF9AE}" pid="20" name="Revision">
    <vt:lpwstr>A</vt:lpwstr>
  </property>
  <property fmtid="{D5CDD505-2E9C-101B-9397-08002B2CF9AE}" pid="21" name="Title">
    <vt:lpwstr>One way QA and Delivery of Apps</vt:lpwstr>
  </property>
  <property fmtid="{D5CDD505-2E9C-101B-9397-08002B2CF9AE}" pid="22" name="DocName">
    <vt:lpwstr>PROCESS DESCRIPTION</vt:lpwstr>
  </property>
  <property fmtid="{D5CDD505-2E9C-101B-9397-08002B2CF9AE}" pid="23" name="DocNo">
    <vt:lpwstr>3/155 01-LXE 110 1400 Uen</vt:lpwstr>
  </property>
  <property fmtid="{D5CDD505-2E9C-101B-9397-08002B2CF9AE}" pid="24" name="ApprovedBy">
    <vt:lpwstr>SEM/CVEIO (JOHAN HAMMER)</vt:lpwstr>
  </property>
  <property fmtid="{D5CDD505-2E9C-101B-9397-08002B2CF9AE}" pid="25" name="Keyword">
    <vt:lpwstr>ONE WAY QA AND DELIVERY OF APPS_x000d_
UNIFIED</vt:lpwstr>
  </property>
</Properties>
</file>

<file path=docProps/thumbnail.jpeg>
</file>